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Black Han Sans" panose="020B0604020202020204" charset="-127"/>
      <p:regular r:id="rId13"/>
    </p:embeddedFont>
    <p:embeddedFont>
      <p:font typeface="Albert Sans" panose="020B0604020202020204" charset="0"/>
      <p:regular r:id="rId14"/>
      <p:bold r:id="rId15"/>
      <p:italic r:id="rId16"/>
      <p:boldItalic r:id="rId17"/>
    </p:embeddedFont>
    <p:embeddedFont>
      <p:font typeface="Bebas Neue" panose="020F0502020204030204" pitchFamily="34" charset="0"/>
      <p:regular r:id="rId18"/>
    </p:embeddedFont>
    <p:embeddedFont>
      <p:font typeface="Livvic" pitchFamily="2" charset="0"/>
      <p:regular r:id="rId19"/>
    </p:embeddedFont>
    <p:embeddedFont>
      <p:font typeface="Open Sans" panose="020F0502020204030204" pitchFamily="34" charset="0"/>
      <p:regular r:id="rId20"/>
      <p:bold r:id="rId21"/>
      <p:italic r:id="rId22"/>
      <p:boldItalic r:id="rId23"/>
    </p:embeddedFont>
    <p:embeddedFont>
      <p:font typeface="Quicksand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4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76bc51fd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376bc51fd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a5da0adefc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a5da0adefc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376bc51fd1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376bc51fd1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32d08cbb574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32d08cbb574_1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af55115641_0_2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af55115641_0_2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78575c1cc5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78575c1cc5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376bc51fd1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376bc51fd1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dcdb6fa7cc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dcdb6fa7cc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dcdb6fa7cc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dcdb6fa7cc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383ef632f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383ef632f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68000"/>
            <a:ext cx="3852000" cy="300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98925" y="3139950"/>
            <a:ext cx="1877700" cy="72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1"/>
          <p:cNvGrpSpPr/>
          <p:nvPr/>
        </p:nvGrpSpPr>
        <p:grpSpPr>
          <a:xfrm>
            <a:off x="8589197" y="11222"/>
            <a:ext cx="584466" cy="3946393"/>
            <a:chOff x="8559523" y="791447"/>
            <a:chExt cx="584466" cy="3946393"/>
          </a:xfrm>
        </p:grpSpPr>
        <p:sp>
          <p:nvSpPr>
            <p:cNvPr id="212" name="Google Shape;212;p11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8736972" y="791447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11"/>
          <p:cNvGrpSpPr/>
          <p:nvPr/>
        </p:nvGrpSpPr>
        <p:grpSpPr>
          <a:xfrm flipH="1">
            <a:off x="-29671" y="1261388"/>
            <a:ext cx="1758614" cy="3882110"/>
            <a:chOff x="7444711" y="1171313"/>
            <a:chExt cx="1758614" cy="3882110"/>
          </a:xfrm>
        </p:grpSpPr>
        <p:sp>
          <p:nvSpPr>
            <p:cNvPr id="224" name="Google Shape;224;p11"/>
            <p:cNvSpPr/>
            <p:nvPr/>
          </p:nvSpPr>
          <p:spPr>
            <a:xfrm rot="10800000" flipH="1">
              <a:off x="8761336" y="4629316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 rot="10800000" flipH="1">
              <a:off x="8775794" y="32185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 rot="10800000" flipH="1">
              <a:off x="8671046" y="1505624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 rot="10800000" flipH="1">
              <a:off x="8929676" y="42495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 rot="10800000" flipH="1">
              <a:off x="8647890" y="22193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 rot="10800000" flipH="1">
              <a:off x="8936236" y="1171313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 flipH="1">
              <a:off x="8756339" y="2532485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 rot="10800000" flipH="1">
              <a:off x="9162470" y="4771784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 rot="10800000" flipH="1">
              <a:off x="8559411" y="3742207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 rot="10800000" flipH="1">
              <a:off x="9129864" y="37652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 rot="10800000" flipH="1">
              <a:off x="9144303" y="27168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1"/>
            <p:cNvSpPr/>
            <p:nvPr/>
          </p:nvSpPr>
          <p:spPr>
            <a:xfrm rot="10800000" flipH="1">
              <a:off x="9067369" y="17956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 rot="10800000" flipH="1">
              <a:off x="8152594" y="479438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 rot="10800000" flipH="1">
              <a:off x="8582114" y="49944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 rot="10800000" flipH="1">
              <a:off x="7572936" y="4994400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 rot="10800000" flipH="1">
              <a:off x="7444711" y="4743982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11"/>
          <p:cNvGrpSpPr/>
          <p:nvPr/>
        </p:nvGrpSpPr>
        <p:grpSpPr>
          <a:xfrm>
            <a:off x="-13250" y="110887"/>
            <a:ext cx="2758303" cy="193976"/>
            <a:chOff x="-344350" y="4817800"/>
            <a:chExt cx="2758303" cy="193976"/>
          </a:xfrm>
        </p:grpSpPr>
        <p:sp>
          <p:nvSpPr>
            <p:cNvPr id="241" name="Google Shape;241;p11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11"/>
          <p:cNvSpPr txBox="1">
            <a:spLocks noGrp="1"/>
          </p:cNvSpPr>
          <p:nvPr>
            <p:ph type="title" hasCustomPrompt="1"/>
          </p:nvPr>
        </p:nvSpPr>
        <p:spPr>
          <a:xfrm>
            <a:off x="1365900" y="1626688"/>
            <a:ext cx="6412200" cy="149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46" name="Google Shape;246;p11"/>
          <p:cNvSpPr txBox="1">
            <a:spLocks noGrp="1"/>
          </p:cNvSpPr>
          <p:nvPr>
            <p:ph type="subTitle" idx="1"/>
          </p:nvPr>
        </p:nvSpPr>
        <p:spPr>
          <a:xfrm>
            <a:off x="1365900" y="3123513"/>
            <a:ext cx="6412200" cy="39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13"/>
          <p:cNvGrpSpPr/>
          <p:nvPr/>
        </p:nvGrpSpPr>
        <p:grpSpPr>
          <a:xfrm>
            <a:off x="-7" y="0"/>
            <a:ext cx="625763" cy="3288755"/>
            <a:chOff x="-7" y="0"/>
            <a:chExt cx="625763" cy="3288755"/>
          </a:xfrm>
        </p:grpSpPr>
        <p:sp>
          <p:nvSpPr>
            <p:cNvPr id="250" name="Google Shape;250;p13"/>
            <p:cNvSpPr/>
            <p:nvPr/>
          </p:nvSpPr>
          <p:spPr>
            <a:xfrm>
              <a:off x="201918" y="638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63976" y="15434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3702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425521" y="20103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341846" y="970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13"/>
          <p:cNvGrpSpPr/>
          <p:nvPr/>
        </p:nvGrpSpPr>
        <p:grpSpPr>
          <a:xfrm>
            <a:off x="8431104" y="1818952"/>
            <a:ext cx="712884" cy="3324549"/>
            <a:chOff x="8431104" y="1818952"/>
            <a:chExt cx="712884" cy="3324549"/>
          </a:xfrm>
        </p:grpSpPr>
        <p:sp>
          <p:nvSpPr>
            <p:cNvPr id="260" name="Google Shape;260;p13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8809535" y="500010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8431104" y="5120924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3"/>
          <p:cNvGrpSpPr/>
          <p:nvPr/>
        </p:nvGrpSpPr>
        <p:grpSpPr>
          <a:xfrm>
            <a:off x="818699" y="4915675"/>
            <a:ext cx="616750" cy="78715"/>
            <a:chOff x="818699" y="4915675"/>
            <a:chExt cx="616750" cy="78715"/>
          </a:xfrm>
        </p:grpSpPr>
        <p:sp>
          <p:nvSpPr>
            <p:cNvPr id="270" name="Google Shape;270;p13"/>
            <p:cNvSpPr/>
            <p:nvPr/>
          </p:nvSpPr>
          <p:spPr>
            <a:xfrm flipH="1">
              <a:off x="1356776" y="4915675"/>
              <a:ext cx="78673" cy="78715"/>
            </a:xfrm>
            <a:custGeom>
              <a:avLst/>
              <a:gdLst/>
              <a:ahLst/>
              <a:cxnLst/>
              <a:rect l="l" t="t" r="r" b="b"/>
              <a:pathLst>
                <a:path w="188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880" y="1880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 flipH="1">
              <a:off x="1088282" y="4915675"/>
              <a:ext cx="77627" cy="78715"/>
            </a:xfrm>
            <a:custGeom>
              <a:avLst/>
              <a:gdLst/>
              <a:ahLst/>
              <a:cxnLst/>
              <a:rect l="l" t="t" r="r" b="b"/>
              <a:pathLst>
                <a:path w="1855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855" y="1880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 flipH="1">
              <a:off x="818699" y="4915675"/>
              <a:ext cx="78715" cy="7871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880" y="1880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273;p13"/>
          <p:cNvGrpSpPr/>
          <p:nvPr/>
        </p:nvGrpSpPr>
        <p:grpSpPr>
          <a:xfrm>
            <a:off x="259675" y="4807625"/>
            <a:ext cx="425883" cy="216100"/>
            <a:chOff x="259675" y="4807625"/>
            <a:chExt cx="425883" cy="216100"/>
          </a:xfrm>
        </p:grpSpPr>
        <p:sp>
          <p:nvSpPr>
            <p:cNvPr id="274" name="Google Shape;274;p13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13"/>
          <p:cNvSpPr txBox="1">
            <a:spLocks noGrp="1"/>
          </p:cNvSpPr>
          <p:nvPr>
            <p:ph type="subTitle" idx="1"/>
          </p:nvPr>
        </p:nvSpPr>
        <p:spPr>
          <a:xfrm>
            <a:off x="1826474" y="3598354"/>
            <a:ext cx="2331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2"/>
          </p:nvPr>
        </p:nvSpPr>
        <p:spPr>
          <a:xfrm>
            <a:off x="1826486" y="4003657"/>
            <a:ext cx="23310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hasCustomPrompt="1"/>
          </p:nvPr>
        </p:nvSpPr>
        <p:spPr>
          <a:xfrm>
            <a:off x="859800" y="3821100"/>
            <a:ext cx="5397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3"/>
          </p:nvPr>
        </p:nvSpPr>
        <p:spPr>
          <a:xfrm>
            <a:off x="6092999" y="3599918"/>
            <a:ext cx="2331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subTitle" idx="4"/>
          </p:nvPr>
        </p:nvSpPr>
        <p:spPr>
          <a:xfrm>
            <a:off x="6093011" y="3994111"/>
            <a:ext cx="23310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3"/>
          <p:cNvSpPr txBox="1">
            <a:spLocks noGrp="1"/>
          </p:cNvSpPr>
          <p:nvPr>
            <p:ph type="title" idx="5" hasCustomPrompt="1"/>
          </p:nvPr>
        </p:nvSpPr>
        <p:spPr>
          <a:xfrm>
            <a:off x="5126400" y="3821100"/>
            <a:ext cx="5397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83" name="Google Shape;283;p13"/>
          <p:cNvSpPr txBox="1">
            <a:spLocks noGrp="1"/>
          </p:cNvSpPr>
          <p:nvPr>
            <p:ph type="subTitle" idx="6"/>
          </p:nvPr>
        </p:nvSpPr>
        <p:spPr>
          <a:xfrm>
            <a:off x="1826474" y="1841350"/>
            <a:ext cx="2331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4" name="Google Shape;284;p13"/>
          <p:cNvSpPr txBox="1">
            <a:spLocks noGrp="1"/>
          </p:cNvSpPr>
          <p:nvPr>
            <p:ph type="subTitle" idx="7"/>
          </p:nvPr>
        </p:nvSpPr>
        <p:spPr>
          <a:xfrm>
            <a:off x="1826486" y="2235544"/>
            <a:ext cx="23310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3"/>
          <p:cNvSpPr txBox="1">
            <a:spLocks noGrp="1"/>
          </p:cNvSpPr>
          <p:nvPr>
            <p:ph type="title" idx="8" hasCustomPrompt="1"/>
          </p:nvPr>
        </p:nvSpPr>
        <p:spPr>
          <a:xfrm>
            <a:off x="859800" y="2045175"/>
            <a:ext cx="5397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86" name="Google Shape;286;p13"/>
          <p:cNvSpPr txBox="1">
            <a:spLocks noGrp="1"/>
          </p:cNvSpPr>
          <p:nvPr>
            <p:ph type="subTitle" idx="9"/>
          </p:nvPr>
        </p:nvSpPr>
        <p:spPr>
          <a:xfrm>
            <a:off x="6092999" y="1841350"/>
            <a:ext cx="2331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7" name="Google Shape;287;p13"/>
          <p:cNvSpPr txBox="1">
            <a:spLocks noGrp="1"/>
          </p:cNvSpPr>
          <p:nvPr>
            <p:ph type="subTitle" idx="13"/>
          </p:nvPr>
        </p:nvSpPr>
        <p:spPr>
          <a:xfrm>
            <a:off x="6093011" y="2235544"/>
            <a:ext cx="23310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3"/>
          <p:cNvSpPr txBox="1">
            <a:spLocks noGrp="1"/>
          </p:cNvSpPr>
          <p:nvPr>
            <p:ph type="title" idx="14" hasCustomPrompt="1"/>
          </p:nvPr>
        </p:nvSpPr>
        <p:spPr>
          <a:xfrm>
            <a:off x="5126400" y="2045175"/>
            <a:ext cx="5397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89" name="Google Shape;289;p13"/>
          <p:cNvSpPr txBox="1">
            <a:spLocks noGrp="1"/>
          </p:cNvSpPr>
          <p:nvPr>
            <p:ph type="title" idx="15"/>
          </p:nvPr>
        </p:nvSpPr>
        <p:spPr>
          <a:xfrm>
            <a:off x="1518250" y="447121"/>
            <a:ext cx="6412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9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"/>
          <p:cNvSpPr txBox="1">
            <a:spLocks noGrp="1"/>
          </p:cNvSpPr>
          <p:nvPr>
            <p:ph type="title"/>
          </p:nvPr>
        </p:nvSpPr>
        <p:spPr>
          <a:xfrm>
            <a:off x="720000" y="446798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subTitle" idx="1"/>
          </p:nvPr>
        </p:nvSpPr>
        <p:spPr>
          <a:xfrm>
            <a:off x="735125" y="3019309"/>
            <a:ext cx="2331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3" name="Google Shape;293;p14"/>
          <p:cNvSpPr txBox="1">
            <a:spLocks noGrp="1"/>
          </p:cNvSpPr>
          <p:nvPr>
            <p:ph type="subTitle" idx="2"/>
          </p:nvPr>
        </p:nvSpPr>
        <p:spPr>
          <a:xfrm>
            <a:off x="735125" y="3413502"/>
            <a:ext cx="23310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4"/>
          <p:cNvSpPr txBox="1">
            <a:spLocks noGrp="1"/>
          </p:cNvSpPr>
          <p:nvPr>
            <p:ph type="title" idx="3" hasCustomPrompt="1"/>
          </p:nvPr>
        </p:nvSpPr>
        <p:spPr>
          <a:xfrm>
            <a:off x="1630775" y="2229958"/>
            <a:ext cx="5397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95" name="Google Shape;295;p14"/>
          <p:cNvSpPr txBox="1">
            <a:spLocks noGrp="1"/>
          </p:cNvSpPr>
          <p:nvPr>
            <p:ph type="subTitle" idx="4"/>
          </p:nvPr>
        </p:nvSpPr>
        <p:spPr>
          <a:xfrm>
            <a:off x="6017905" y="3019309"/>
            <a:ext cx="2331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6" name="Google Shape;296;p14"/>
          <p:cNvSpPr txBox="1">
            <a:spLocks noGrp="1"/>
          </p:cNvSpPr>
          <p:nvPr>
            <p:ph type="subTitle" idx="5"/>
          </p:nvPr>
        </p:nvSpPr>
        <p:spPr>
          <a:xfrm>
            <a:off x="6017905" y="3413502"/>
            <a:ext cx="23310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14"/>
          <p:cNvSpPr txBox="1">
            <a:spLocks noGrp="1"/>
          </p:cNvSpPr>
          <p:nvPr>
            <p:ph type="title" idx="6" hasCustomPrompt="1"/>
          </p:nvPr>
        </p:nvSpPr>
        <p:spPr>
          <a:xfrm>
            <a:off x="6913555" y="2229958"/>
            <a:ext cx="5397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98" name="Google Shape;298;p14"/>
          <p:cNvSpPr/>
          <p:nvPr/>
        </p:nvSpPr>
        <p:spPr>
          <a:xfrm>
            <a:off x="7543575" y="4771600"/>
            <a:ext cx="8349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4"/>
          <p:cNvSpPr/>
          <p:nvPr/>
        </p:nvSpPr>
        <p:spPr>
          <a:xfrm>
            <a:off x="7543575" y="4945107"/>
            <a:ext cx="11991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4"/>
          <p:cNvSpPr/>
          <p:nvPr/>
        </p:nvSpPr>
        <p:spPr>
          <a:xfrm>
            <a:off x="8530275" y="4771600"/>
            <a:ext cx="2124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14"/>
          <p:cNvGrpSpPr/>
          <p:nvPr/>
        </p:nvGrpSpPr>
        <p:grpSpPr>
          <a:xfrm>
            <a:off x="-7" y="1128258"/>
            <a:ext cx="584466" cy="3281784"/>
            <a:chOff x="8559523" y="1128258"/>
            <a:chExt cx="584466" cy="3281784"/>
          </a:xfrm>
        </p:grpSpPr>
        <p:sp>
          <p:nvSpPr>
            <p:cNvPr id="302" name="Google Shape;302;p14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14"/>
          <p:cNvGrpSpPr/>
          <p:nvPr/>
        </p:nvGrpSpPr>
        <p:grpSpPr>
          <a:xfrm flipH="1">
            <a:off x="7848585" y="0"/>
            <a:ext cx="1295404" cy="3623066"/>
            <a:chOff x="-7" y="0"/>
            <a:chExt cx="1295404" cy="3623066"/>
          </a:xfrm>
        </p:grpSpPr>
        <p:grpSp>
          <p:nvGrpSpPr>
            <p:cNvPr id="312" name="Google Shape;312;p14"/>
            <p:cNvGrpSpPr/>
            <p:nvPr/>
          </p:nvGrpSpPr>
          <p:grpSpPr>
            <a:xfrm>
              <a:off x="-7" y="0"/>
              <a:ext cx="643914" cy="3623066"/>
              <a:chOff x="-7" y="0"/>
              <a:chExt cx="643914" cy="3623066"/>
            </a:xfrm>
          </p:grpSpPr>
          <p:sp>
            <p:nvSpPr>
              <p:cNvPr id="313" name="Google Shape;313;p14"/>
              <p:cNvSpPr/>
              <p:nvPr/>
            </p:nvSpPr>
            <p:spPr>
              <a:xfrm>
                <a:off x="201918" y="63821"/>
                <a:ext cx="72619" cy="101243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5592" extrusionOk="0">
                    <a:moveTo>
                      <a:pt x="3663" y="1"/>
                    </a:moveTo>
                    <a:cubicBezTo>
                      <a:pt x="3555" y="1"/>
                      <a:pt x="3449" y="56"/>
                      <a:pt x="3384" y="153"/>
                    </a:cubicBezTo>
                    <a:lnTo>
                      <a:pt x="76" y="5090"/>
                    </a:lnTo>
                    <a:cubicBezTo>
                      <a:pt x="1" y="5241"/>
                      <a:pt x="26" y="5441"/>
                      <a:pt x="176" y="5542"/>
                    </a:cubicBezTo>
                    <a:cubicBezTo>
                      <a:pt x="226" y="5567"/>
                      <a:pt x="276" y="5592"/>
                      <a:pt x="351" y="5592"/>
                    </a:cubicBezTo>
                    <a:cubicBezTo>
                      <a:pt x="452" y="5592"/>
                      <a:pt x="552" y="5542"/>
                      <a:pt x="602" y="5441"/>
                    </a:cubicBezTo>
                    <a:lnTo>
                      <a:pt x="3910" y="504"/>
                    </a:lnTo>
                    <a:cubicBezTo>
                      <a:pt x="4011" y="354"/>
                      <a:pt x="3960" y="153"/>
                      <a:pt x="3835" y="53"/>
                    </a:cubicBezTo>
                    <a:cubicBezTo>
                      <a:pt x="3782" y="17"/>
                      <a:pt x="3722" y="1"/>
                      <a:pt x="3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63976" y="15434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4"/>
              <p:cNvSpPr/>
              <p:nvPr/>
            </p:nvSpPr>
            <p:spPr>
              <a:xfrm>
                <a:off x="111628" y="3180578"/>
                <a:ext cx="60362" cy="108177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5975" extrusionOk="0">
                    <a:moveTo>
                      <a:pt x="2984" y="1"/>
                    </a:moveTo>
                    <a:cubicBezTo>
                      <a:pt x="2870" y="1"/>
                      <a:pt x="2759" y="57"/>
                      <a:pt x="2707" y="160"/>
                    </a:cubicBezTo>
                    <a:lnTo>
                      <a:pt x="75" y="5524"/>
                    </a:lnTo>
                    <a:cubicBezTo>
                      <a:pt x="0" y="5674"/>
                      <a:pt x="75" y="5850"/>
                      <a:pt x="226" y="5925"/>
                    </a:cubicBezTo>
                    <a:cubicBezTo>
                      <a:pt x="276" y="5950"/>
                      <a:pt x="326" y="5975"/>
                      <a:pt x="351" y="5975"/>
                    </a:cubicBezTo>
                    <a:cubicBezTo>
                      <a:pt x="476" y="5975"/>
                      <a:pt x="577" y="5900"/>
                      <a:pt x="652" y="5800"/>
                    </a:cubicBezTo>
                    <a:lnTo>
                      <a:pt x="3258" y="436"/>
                    </a:lnTo>
                    <a:cubicBezTo>
                      <a:pt x="3333" y="286"/>
                      <a:pt x="3283" y="110"/>
                      <a:pt x="3133" y="35"/>
                    </a:cubicBezTo>
                    <a:cubicBezTo>
                      <a:pt x="3086" y="12"/>
                      <a:pt x="3035" y="1"/>
                      <a:pt x="29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370258" y="485866"/>
                <a:ext cx="59022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59" extrusionOk="0">
                    <a:moveTo>
                      <a:pt x="1630" y="627"/>
                    </a:moveTo>
                    <a:cubicBezTo>
                      <a:pt x="2181" y="627"/>
                      <a:pt x="2632" y="1078"/>
                      <a:pt x="2632" y="1629"/>
                    </a:cubicBezTo>
                    <a:cubicBezTo>
                      <a:pt x="2632" y="2181"/>
                      <a:pt x="2181" y="2632"/>
                      <a:pt x="1630" y="2632"/>
                    </a:cubicBezTo>
                    <a:cubicBezTo>
                      <a:pt x="1079" y="2632"/>
                      <a:pt x="627" y="2181"/>
                      <a:pt x="627" y="1629"/>
                    </a:cubicBezTo>
                    <a:cubicBezTo>
                      <a:pt x="627" y="1078"/>
                      <a:pt x="1079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1"/>
                      <a:pt x="728" y="3258"/>
                      <a:pt x="1630" y="3258"/>
                    </a:cubicBezTo>
                    <a:cubicBezTo>
                      <a:pt x="2532" y="3258"/>
                      <a:pt x="3259" y="2531"/>
                      <a:pt x="3259" y="1629"/>
                    </a:cubicBezTo>
                    <a:cubicBezTo>
                      <a:pt x="3259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88472" y="2515527"/>
                <a:ext cx="59022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85" extrusionOk="0">
                    <a:moveTo>
                      <a:pt x="1630" y="628"/>
                    </a:moveTo>
                    <a:cubicBezTo>
                      <a:pt x="2181" y="628"/>
                      <a:pt x="2632" y="1079"/>
                      <a:pt x="2632" y="1630"/>
                    </a:cubicBezTo>
                    <a:cubicBezTo>
                      <a:pt x="2632" y="2181"/>
                      <a:pt x="2181" y="2658"/>
                      <a:pt x="1630" y="2658"/>
                    </a:cubicBezTo>
                    <a:cubicBezTo>
                      <a:pt x="1079" y="2658"/>
                      <a:pt x="627" y="2181"/>
                      <a:pt x="627" y="1630"/>
                    </a:cubicBezTo>
                    <a:cubicBezTo>
                      <a:pt x="627" y="1079"/>
                      <a:pt x="1079" y="628"/>
                      <a:pt x="1630" y="628"/>
                    </a:cubicBezTo>
                    <a:close/>
                    <a:moveTo>
                      <a:pt x="1630" y="1"/>
                    </a:moveTo>
                    <a:cubicBezTo>
                      <a:pt x="728" y="1"/>
                      <a:pt x="1" y="728"/>
                      <a:pt x="1" y="1630"/>
                    </a:cubicBezTo>
                    <a:cubicBezTo>
                      <a:pt x="1" y="2532"/>
                      <a:pt x="728" y="3284"/>
                      <a:pt x="1630" y="3284"/>
                    </a:cubicBezTo>
                    <a:cubicBezTo>
                      <a:pt x="2532" y="3284"/>
                      <a:pt x="3259" y="2532"/>
                      <a:pt x="3259" y="1630"/>
                    </a:cubicBezTo>
                    <a:cubicBezTo>
                      <a:pt x="3259" y="728"/>
                      <a:pt x="2532" y="1"/>
                      <a:pt x="16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4"/>
              <p:cNvSpPr/>
              <p:nvPr/>
            </p:nvSpPr>
            <p:spPr>
              <a:xfrm>
                <a:off x="376818" y="3564044"/>
                <a:ext cx="59004" cy="59022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260" extrusionOk="0">
                    <a:moveTo>
                      <a:pt x="1629" y="627"/>
                    </a:moveTo>
                    <a:cubicBezTo>
                      <a:pt x="2180" y="627"/>
                      <a:pt x="2632" y="1079"/>
                      <a:pt x="2632" y="1630"/>
                    </a:cubicBezTo>
                    <a:cubicBezTo>
                      <a:pt x="2632" y="2181"/>
                      <a:pt x="2180" y="2632"/>
                      <a:pt x="1629" y="2632"/>
                    </a:cubicBezTo>
                    <a:cubicBezTo>
                      <a:pt x="1078" y="2632"/>
                      <a:pt x="627" y="2181"/>
                      <a:pt x="627" y="1630"/>
                    </a:cubicBezTo>
                    <a:cubicBezTo>
                      <a:pt x="627" y="1079"/>
                      <a:pt x="1078" y="627"/>
                      <a:pt x="1629" y="627"/>
                    </a:cubicBezTo>
                    <a:close/>
                    <a:moveTo>
                      <a:pt x="1629" y="1"/>
                    </a:moveTo>
                    <a:cubicBezTo>
                      <a:pt x="727" y="1"/>
                      <a:pt x="0" y="728"/>
                      <a:pt x="0" y="1630"/>
                    </a:cubicBezTo>
                    <a:cubicBezTo>
                      <a:pt x="0" y="2532"/>
                      <a:pt x="727" y="3259"/>
                      <a:pt x="1629" y="3259"/>
                    </a:cubicBezTo>
                    <a:cubicBezTo>
                      <a:pt x="2531" y="3259"/>
                      <a:pt x="3258" y="2532"/>
                      <a:pt x="3258" y="1630"/>
                    </a:cubicBezTo>
                    <a:cubicBezTo>
                      <a:pt x="3258" y="728"/>
                      <a:pt x="2531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4"/>
              <p:cNvSpPr/>
              <p:nvPr/>
            </p:nvSpPr>
            <p:spPr>
              <a:xfrm>
                <a:off x="196921" y="2238919"/>
                <a:ext cx="22722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69" extrusionOk="0">
                    <a:moveTo>
                      <a:pt x="625" y="0"/>
                    </a:moveTo>
                    <a:cubicBezTo>
                      <a:pt x="461" y="0"/>
                      <a:pt x="295" y="72"/>
                      <a:pt x="176" y="191"/>
                    </a:cubicBezTo>
                    <a:cubicBezTo>
                      <a:pt x="151" y="216"/>
                      <a:pt x="126" y="241"/>
                      <a:pt x="101" y="291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26" y="467"/>
                      <a:pt x="1" y="517"/>
                    </a:cubicBezTo>
                    <a:cubicBezTo>
                      <a:pt x="1" y="542"/>
                      <a:pt x="1" y="592"/>
                      <a:pt x="1" y="642"/>
                    </a:cubicBezTo>
                    <a:cubicBezTo>
                      <a:pt x="1" y="793"/>
                      <a:pt x="51" y="943"/>
                      <a:pt x="176" y="1068"/>
                    </a:cubicBezTo>
                    <a:cubicBezTo>
                      <a:pt x="302" y="1194"/>
                      <a:pt x="452" y="1269"/>
                      <a:pt x="627" y="1269"/>
                    </a:cubicBezTo>
                    <a:cubicBezTo>
                      <a:pt x="778" y="1269"/>
                      <a:pt x="953" y="1194"/>
                      <a:pt x="1054" y="1068"/>
                    </a:cubicBezTo>
                    <a:cubicBezTo>
                      <a:pt x="1179" y="943"/>
                      <a:pt x="1254" y="793"/>
                      <a:pt x="1254" y="642"/>
                    </a:cubicBezTo>
                    <a:cubicBezTo>
                      <a:pt x="1254" y="592"/>
                      <a:pt x="1254" y="542"/>
                      <a:pt x="1229" y="517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54" y="291"/>
                    </a:cubicBezTo>
                    <a:cubicBezTo>
                      <a:pt x="1129" y="241"/>
                      <a:pt x="1104" y="216"/>
                      <a:pt x="1054" y="191"/>
                    </a:cubicBezTo>
                    <a:cubicBezTo>
                      <a:pt x="1028" y="166"/>
                      <a:pt x="1003" y="141"/>
                      <a:pt x="978" y="116"/>
                    </a:cubicBezTo>
                    <a:cubicBezTo>
                      <a:pt x="928" y="91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11" y="5"/>
                      <a:pt x="668" y="0"/>
                      <a:pt x="6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4"/>
              <p:cNvSpPr/>
              <p:nvPr/>
            </p:nvSpPr>
            <p:spPr>
              <a:xfrm>
                <a:off x="603052" y="0"/>
                <a:ext cx="22704" cy="2259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48" extrusionOk="0">
                    <a:moveTo>
                      <a:pt x="614" y="0"/>
                    </a:moveTo>
                    <a:cubicBezTo>
                      <a:pt x="451" y="0"/>
                      <a:pt x="288" y="57"/>
                      <a:pt x="176" y="169"/>
                    </a:cubicBezTo>
                    <a:cubicBezTo>
                      <a:pt x="150" y="194"/>
                      <a:pt x="125" y="219"/>
                      <a:pt x="100" y="270"/>
                    </a:cubicBezTo>
                    <a:cubicBezTo>
                      <a:pt x="75" y="295"/>
                      <a:pt x="50" y="320"/>
                      <a:pt x="50" y="370"/>
                    </a:cubicBezTo>
                    <a:cubicBezTo>
                      <a:pt x="25" y="395"/>
                      <a:pt x="0" y="445"/>
                      <a:pt x="0" y="495"/>
                    </a:cubicBezTo>
                    <a:cubicBezTo>
                      <a:pt x="0" y="520"/>
                      <a:pt x="0" y="570"/>
                      <a:pt x="0" y="620"/>
                    </a:cubicBezTo>
                    <a:cubicBezTo>
                      <a:pt x="0" y="771"/>
                      <a:pt x="50" y="946"/>
                      <a:pt x="176" y="1047"/>
                    </a:cubicBezTo>
                    <a:cubicBezTo>
                      <a:pt x="301" y="1172"/>
                      <a:pt x="451" y="1247"/>
                      <a:pt x="627" y="1247"/>
                    </a:cubicBezTo>
                    <a:cubicBezTo>
                      <a:pt x="777" y="1247"/>
                      <a:pt x="952" y="1172"/>
                      <a:pt x="1053" y="1047"/>
                    </a:cubicBezTo>
                    <a:cubicBezTo>
                      <a:pt x="1178" y="946"/>
                      <a:pt x="1253" y="771"/>
                      <a:pt x="1253" y="620"/>
                    </a:cubicBezTo>
                    <a:cubicBezTo>
                      <a:pt x="1253" y="570"/>
                      <a:pt x="1228" y="520"/>
                      <a:pt x="1228" y="495"/>
                    </a:cubicBezTo>
                    <a:cubicBezTo>
                      <a:pt x="1228" y="445"/>
                      <a:pt x="1203" y="395"/>
                      <a:pt x="1203" y="370"/>
                    </a:cubicBezTo>
                    <a:cubicBezTo>
                      <a:pt x="1178" y="320"/>
                      <a:pt x="1153" y="295"/>
                      <a:pt x="1128" y="270"/>
                    </a:cubicBezTo>
                    <a:cubicBezTo>
                      <a:pt x="1103" y="219"/>
                      <a:pt x="1078" y="194"/>
                      <a:pt x="1053" y="169"/>
                    </a:cubicBezTo>
                    <a:cubicBezTo>
                      <a:pt x="940" y="57"/>
                      <a:pt x="777" y="0"/>
                      <a:pt x="6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4"/>
              <p:cNvSpPr/>
              <p:nvPr/>
            </p:nvSpPr>
            <p:spPr>
              <a:xfrm>
                <a:off x="-7" y="1029179"/>
                <a:ext cx="22704" cy="22993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0" extrusionOk="0">
                    <a:moveTo>
                      <a:pt x="615" y="1"/>
                    </a:moveTo>
                    <a:cubicBezTo>
                      <a:pt x="445" y="1"/>
                      <a:pt x="295" y="73"/>
                      <a:pt x="176" y="192"/>
                    </a:cubicBezTo>
                    <a:cubicBezTo>
                      <a:pt x="151" y="217"/>
                      <a:pt x="126" y="242"/>
                      <a:pt x="101" y="292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1" y="467"/>
                      <a:pt x="1" y="518"/>
                    </a:cubicBezTo>
                    <a:cubicBezTo>
                      <a:pt x="1" y="543"/>
                      <a:pt x="1" y="593"/>
                      <a:pt x="1" y="643"/>
                    </a:cubicBezTo>
                    <a:cubicBezTo>
                      <a:pt x="1" y="793"/>
                      <a:pt x="51" y="969"/>
                      <a:pt x="176" y="1069"/>
                    </a:cubicBezTo>
                    <a:cubicBezTo>
                      <a:pt x="301" y="1194"/>
                      <a:pt x="452" y="1269"/>
                      <a:pt x="627" y="1269"/>
                    </a:cubicBezTo>
                    <a:cubicBezTo>
                      <a:pt x="652" y="1269"/>
                      <a:pt x="702" y="1244"/>
                      <a:pt x="753" y="1244"/>
                    </a:cubicBezTo>
                    <a:cubicBezTo>
                      <a:pt x="778" y="1244"/>
                      <a:pt x="828" y="1219"/>
                      <a:pt x="853" y="1219"/>
                    </a:cubicBezTo>
                    <a:cubicBezTo>
                      <a:pt x="903" y="1194"/>
                      <a:pt x="928" y="1169"/>
                      <a:pt x="978" y="1144"/>
                    </a:cubicBezTo>
                    <a:cubicBezTo>
                      <a:pt x="1003" y="1119"/>
                      <a:pt x="1028" y="1094"/>
                      <a:pt x="1053" y="1069"/>
                    </a:cubicBezTo>
                    <a:cubicBezTo>
                      <a:pt x="1179" y="969"/>
                      <a:pt x="1254" y="793"/>
                      <a:pt x="1254" y="643"/>
                    </a:cubicBezTo>
                    <a:cubicBezTo>
                      <a:pt x="1254" y="593"/>
                      <a:pt x="1229" y="543"/>
                      <a:pt x="1229" y="518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28" y="292"/>
                    </a:cubicBezTo>
                    <a:cubicBezTo>
                      <a:pt x="1128" y="242"/>
                      <a:pt x="1078" y="217"/>
                      <a:pt x="1053" y="192"/>
                    </a:cubicBezTo>
                    <a:cubicBezTo>
                      <a:pt x="1028" y="167"/>
                      <a:pt x="1003" y="142"/>
                      <a:pt x="978" y="117"/>
                    </a:cubicBezTo>
                    <a:cubicBezTo>
                      <a:pt x="928" y="92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05" y="6"/>
                      <a:pt x="659" y="1"/>
                      <a:pt x="6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4"/>
              <p:cNvSpPr/>
              <p:nvPr/>
            </p:nvSpPr>
            <p:spPr>
              <a:xfrm>
                <a:off x="341846" y="970166"/>
                <a:ext cx="59022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59" extrusionOk="0">
                    <a:moveTo>
                      <a:pt x="1630" y="627"/>
                    </a:moveTo>
                    <a:cubicBezTo>
                      <a:pt x="2181" y="627"/>
                      <a:pt x="2632" y="1078"/>
                      <a:pt x="2632" y="1629"/>
                    </a:cubicBezTo>
                    <a:cubicBezTo>
                      <a:pt x="2632" y="2181"/>
                      <a:pt x="2181" y="2632"/>
                      <a:pt x="1630" y="2632"/>
                    </a:cubicBezTo>
                    <a:cubicBezTo>
                      <a:pt x="1079" y="2632"/>
                      <a:pt x="627" y="2181"/>
                      <a:pt x="627" y="1629"/>
                    </a:cubicBezTo>
                    <a:cubicBezTo>
                      <a:pt x="627" y="1078"/>
                      <a:pt x="1079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1"/>
                      <a:pt x="728" y="3258"/>
                      <a:pt x="1630" y="3258"/>
                    </a:cubicBezTo>
                    <a:cubicBezTo>
                      <a:pt x="2532" y="3258"/>
                      <a:pt x="3259" y="2531"/>
                      <a:pt x="3259" y="1629"/>
                    </a:cubicBezTo>
                    <a:cubicBezTo>
                      <a:pt x="3259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4"/>
              <p:cNvSpPr/>
              <p:nvPr/>
            </p:nvSpPr>
            <p:spPr>
              <a:xfrm>
                <a:off x="584884" y="2018027"/>
                <a:ext cx="59022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85" extrusionOk="0">
                    <a:moveTo>
                      <a:pt x="1630" y="628"/>
                    </a:moveTo>
                    <a:cubicBezTo>
                      <a:pt x="2181" y="628"/>
                      <a:pt x="2632" y="1079"/>
                      <a:pt x="2632" y="1630"/>
                    </a:cubicBezTo>
                    <a:cubicBezTo>
                      <a:pt x="2632" y="2181"/>
                      <a:pt x="2181" y="2658"/>
                      <a:pt x="1630" y="2658"/>
                    </a:cubicBezTo>
                    <a:cubicBezTo>
                      <a:pt x="1079" y="2658"/>
                      <a:pt x="627" y="2181"/>
                      <a:pt x="627" y="1630"/>
                    </a:cubicBezTo>
                    <a:cubicBezTo>
                      <a:pt x="627" y="1079"/>
                      <a:pt x="1079" y="628"/>
                      <a:pt x="1630" y="628"/>
                    </a:cubicBezTo>
                    <a:close/>
                    <a:moveTo>
                      <a:pt x="1630" y="1"/>
                    </a:moveTo>
                    <a:cubicBezTo>
                      <a:pt x="728" y="1"/>
                      <a:pt x="1" y="728"/>
                      <a:pt x="1" y="1630"/>
                    </a:cubicBezTo>
                    <a:cubicBezTo>
                      <a:pt x="1" y="2532"/>
                      <a:pt x="728" y="3284"/>
                      <a:pt x="1630" y="3284"/>
                    </a:cubicBezTo>
                    <a:cubicBezTo>
                      <a:pt x="2532" y="3284"/>
                      <a:pt x="3259" y="2532"/>
                      <a:pt x="3259" y="1630"/>
                    </a:cubicBezTo>
                    <a:cubicBezTo>
                      <a:pt x="3259" y="728"/>
                      <a:pt x="2532" y="1"/>
                      <a:pt x="16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4"/>
              <p:cNvSpPr/>
              <p:nvPr/>
            </p:nvSpPr>
            <p:spPr>
              <a:xfrm>
                <a:off x="507951" y="28901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5" name="Google Shape;325;p14"/>
            <p:cNvSpPr/>
            <p:nvPr/>
          </p:nvSpPr>
          <p:spPr>
            <a:xfrm>
              <a:off x="853926" y="2268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1272693" y="1650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14"/>
          <p:cNvGrpSpPr/>
          <p:nvPr/>
        </p:nvGrpSpPr>
        <p:grpSpPr>
          <a:xfrm>
            <a:off x="294125" y="111775"/>
            <a:ext cx="425883" cy="216100"/>
            <a:chOff x="259675" y="4807625"/>
            <a:chExt cx="425883" cy="216100"/>
          </a:xfrm>
        </p:grpSpPr>
        <p:sp>
          <p:nvSpPr>
            <p:cNvPr id="328" name="Google Shape;328;p14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14"/>
          <p:cNvSpPr txBox="1">
            <a:spLocks noGrp="1"/>
          </p:cNvSpPr>
          <p:nvPr>
            <p:ph type="subTitle" idx="7"/>
          </p:nvPr>
        </p:nvSpPr>
        <p:spPr>
          <a:xfrm>
            <a:off x="3376512" y="3019309"/>
            <a:ext cx="2331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2" name="Google Shape;332;p14"/>
          <p:cNvSpPr txBox="1">
            <a:spLocks noGrp="1"/>
          </p:cNvSpPr>
          <p:nvPr>
            <p:ph type="subTitle" idx="8"/>
          </p:nvPr>
        </p:nvSpPr>
        <p:spPr>
          <a:xfrm>
            <a:off x="3376512" y="3413502"/>
            <a:ext cx="23310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4"/>
          <p:cNvSpPr txBox="1">
            <a:spLocks noGrp="1"/>
          </p:cNvSpPr>
          <p:nvPr>
            <p:ph type="title" idx="9" hasCustomPrompt="1"/>
          </p:nvPr>
        </p:nvSpPr>
        <p:spPr>
          <a:xfrm>
            <a:off x="4272162" y="2229958"/>
            <a:ext cx="5397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10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5"/>
          <p:cNvSpPr txBox="1">
            <a:spLocks noGrp="1"/>
          </p:cNvSpPr>
          <p:nvPr>
            <p:ph type="subTitle" idx="1"/>
          </p:nvPr>
        </p:nvSpPr>
        <p:spPr>
          <a:xfrm>
            <a:off x="1548175" y="1555543"/>
            <a:ext cx="1577700" cy="31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6" name="Google Shape;336;p15"/>
          <p:cNvSpPr txBox="1">
            <a:spLocks noGrp="1"/>
          </p:cNvSpPr>
          <p:nvPr>
            <p:ph type="subTitle" idx="2"/>
          </p:nvPr>
        </p:nvSpPr>
        <p:spPr>
          <a:xfrm>
            <a:off x="1548175" y="1938625"/>
            <a:ext cx="15777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5"/>
          <p:cNvSpPr txBox="1">
            <a:spLocks noGrp="1"/>
          </p:cNvSpPr>
          <p:nvPr>
            <p:ph type="title" hasCustomPrompt="1"/>
          </p:nvPr>
        </p:nvSpPr>
        <p:spPr>
          <a:xfrm>
            <a:off x="855222" y="1740901"/>
            <a:ext cx="492600" cy="5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8" name="Google Shape;338;p15"/>
          <p:cNvSpPr txBox="1">
            <a:spLocks noGrp="1"/>
          </p:cNvSpPr>
          <p:nvPr>
            <p:ph type="subTitle" idx="3"/>
          </p:nvPr>
        </p:nvSpPr>
        <p:spPr>
          <a:xfrm>
            <a:off x="4092150" y="1560985"/>
            <a:ext cx="1577700" cy="31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9" name="Google Shape;339;p15"/>
          <p:cNvSpPr txBox="1">
            <a:spLocks noGrp="1"/>
          </p:cNvSpPr>
          <p:nvPr>
            <p:ph type="subTitle" idx="4"/>
          </p:nvPr>
        </p:nvSpPr>
        <p:spPr>
          <a:xfrm>
            <a:off x="4092158" y="1946704"/>
            <a:ext cx="15777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5"/>
          <p:cNvSpPr txBox="1">
            <a:spLocks noGrp="1"/>
          </p:cNvSpPr>
          <p:nvPr>
            <p:ph type="title" idx="5" hasCustomPrompt="1"/>
          </p:nvPr>
        </p:nvSpPr>
        <p:spPr>
          <a:xfrm>
            <a:off x="3398341" y="1749927"/>
            <a:ext cx="492600" cy="5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41" name="Google Shape;341;p15"/>
          <p:cNvSpPr txBox="1">
            <a:spLocks noGrp="1"/>
          </p:cNvSpPr>
          <p:nvPr>
            <p:ph type="subTitle" idx="6"/>
          </p:nvPr>
        </p:nvSpPr>
        <p:spPr>
          <a:xfrm>
            <a:off x="6725125" y="1560985"/>
            <a:ext cx="1577700" cy="31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2" name="Google Shape;342;p15"/>
          <p:cNvSpPr txBox="1">
            <a:spLocks noGrp="1"/>
          </p:cNvSpPr>
          <p:nvPr>
            <p:ph type="subTitle" idx="7"/>
          </p:nvPr>
        </p:nvSpPr>
        <p:spPr>
          <a:xfrm>
            <a:off x="6725133" y="1946704"/>
            <a:ext cx="15777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5"/>
          <p:cNvSpPr txBox="1">
            <a:spLocks noGrp="1"/>
          </p:cNvSpPr>
          <p:nvPr>
            <p:ph type="title" idx="8" hasCustomPrompt="1"/>
          </p:nvPr>
        </p:nvSpPr>
        <p:spPr>
          <a:xfrm>
            <a:off x="6032173" y="1749927"/>
            <a:ext cx="492600" cy="5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44" name="Google Shape;344;p15"/>
          <p:cNvSpPr txBox="1">
            <a:spLocks noGrp="1"/>
          </p:cNvSpPr>
          <p:nvPr>
            <p:ph type="subTitle" idx="9"/>
          </p:nvPr>
        </p:nvSpPr>
        <p:spPr>
          <a:xfrm>
            <a:off x="1548050" y="3214518"/>
            <a:ext cx="1577700" cy="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" name="Google Shape;345;p15"/>
          <p:cNvSpPr txBox="1">
            <a:spLocks noGrp="1"/>
          </p:cNvSpPr>
          <p:nvPr>
            <p:ph type="subTitle" idx="13"/>
          </p:nvPr>
        </p:nvSpPr>
        <p:spPr>
          <a:xfrm>
            <a:off x="1548070" y="3586493"/>
            <a:ext cx="15777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5"/>
          <p:cNvSpPr txBox="1">
            <a:spLocks noGrp="1"/>
          </p:cNvSpPr>
          <p:nvPr>
            <p:ph type="title" idx="14" hasCustomPrompt="1"/>
          </p:nvPr>
        </p:nvSpPr>
        <p:spPr>
          <a:xfrm>
            <a:off x="855214" y="3399717"/>
            <a:ext cx="492600" cy="5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47" name="Google Shape;347;p15"/>
          <p:cNvSpPr txBox="1">
            <a:spLocks noGrp="1"/>
          </p:cNvSpPr>
          <p:nvPr>
            <p:ph type="subTitle" idx="15"/>
          </p:nvPr>
        </p:nvSpPr>
        <p:spPr>
          <a:xfrm>
            <a:off x="4092142" y="3219865"/>
            <a:ext cx="1577700" cy="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8" name="Google Shape;348;p15"/>
          <p:cNvSpPr txBox="1">
            <a:spLocks noGrp="1"/>
          </p:cNvSpPr>
          <p:nvPr>
            <p:ph type="subTitle" idx="16"/>
          </p:nvPr>
        </p:nvSpPr>
        <p:spPr>
          <a:xfrm>
            <a:off x="4092158" y="3594567"/>
            <a:ext cx="15777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5"/>
          <p:cNvSpPr txBox="1">
            <a:spLocks noGrp="1"/>
          </p:cNvSpPr>
          <p:nvPr>
            <p:ph type="title" idx="17" hasCustomPrompt="1"/>
          </p:nvPr>
        </p:nvSpPr>
        <p:spPr>
          <a:xfrm>
            <a:off x="3398341" y="3408751"/>
            <a:ext cx="492600" cy="5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0" name="Google Shape;350;p15"/>
          <p:cNvSpPr txBox="1">
            <a:spLocks noGrp="1"/>
          </p:cNvSpPr>
          <p:nvPr>
            <p:ph type="subTitle" idx="18"/>
          </p:nvPr>
        </p:nvSpPr>
        <p:spPr>
          <a:xfrm>
            <a:off x="6725122" y="3219865"/>
            <a:ext cx="1577700" cy="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1" name="Google Shape;351;p15"/>
          <p:cNvSpPr txBox="1">
            <a:spLocks noGrp="1"/>
          </p:cNvSpPr>
          <p:nvPr>
            <p:ph type="subTitle" idx="19"/>
          </p:nvPr>
        </p:nvSpPr>
        <p:spPr>
          <a:xfrm>
            <a:off x="6725133" y="3594567"/>
            <a:ext cx="15777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5"/>
          <p:cNvSpPr txBox="1">
            <a:spLocks noGrp="1"/>
          </p:cNvSpPr>
          <p:nvPr>
            <p:ph type="title" idx="20" hasCustomPrompt="1"/>
          </p:nvPr>
        </p:nvSpPr>
        <p:spPr>
          <a:xfrm>
            <a:off x="6032173" y="3408751"/>
            <a:ext cx="492600" cy="5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grpSp>
        <p:nvGrpSpPr>
          <p:cNvPr id="353" name="Google Shape;353;p15"/>
          <p:cNvGrpSpPr/>
          <p:nvPr/>
        </p:nvGrpSpPr>
        <p:grpSpPr>
          <a:xfrm>
            <a:off x="-7" y="0"/>
            <a:ext cx="625763" cy="3288755"/>
            <a:chOff x="-7" y="0"/>
            <a:chExt cx="625763" cy="3288755"/>
          </a:xfrm>
        </p:grpSpPr>
        <p:sp>
          <p:nvSpPr>
            <p:cNvPr id="354" name="Google Shape;354;p15"/>
            <p:cNvSpPr/>
            <p:nvPr/>
          </p:nvSpPr>
          <p:spPr>
            <a:xfrm>
              <a:off x="201918" y="638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63976" y="15434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3702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425521" y="20103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341846" y="970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5"/>
          <p:cNvGrpSpPr/>
          <p:nvPr/>
        </p:nvGrpSpPr>
        <p:grpSpPr>
          <a:xfrm>
            <a:off x="8431104" y="1818952"/>
            <a:ext cx="712884" cy="3324549"/>
            <a:chOff x="8431104" y="1818952"/>
            <a:chExt cx="712884" cy="3324549"/>
          </a:xfrm>
        </p:grpSpPr>
        <p:sp>
          <p:nvSpPr>
            <p:cNvPr id="364" name="Google Shape;364;p15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8809535" y="500010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8431104" y="5120924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15"/>
          <p:cNvGrpSpPr/>
          <p:nvPr/>
        </p:nvGrpSpPr>
        <p:grpSpPr>
          <a:xfrm>
            <a:off x="818699" y="4915675"/>
            <a:ext cx="616750" cy="78715"/>
            <a:chOff x="818699" y="4915675"/>
            <a:chExt cx="616750" cy="78715"/>
          </a:xfrm>
        </p:grpSpPr>
        <p:sp>
          <p:nvSpPr>
            <p:cNvPr id="374" name="Google Shape;374;p15"/>
            <p:cNvSpPr/>
            <p:nvPr/>
          </p:nvSpPr>
          <p:spPr>
            <a:xfrm flipH="1">
              <a:off x="1356776" y="4915675"/>
              <a:ext cx="78673" cy="78715"/>
            </a:xfrm>
            <a:custGeom>
              <a:avLst/>
              <a:gdLst/>
              <a:ahLst/>
              <a:cxnLst/>
              <a:rect l="l" t="t" r="r" b="b"/>
              <a:pathLst>
                <a:path w="188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880" y="1880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 flipH="1">
              <a:off x="1088282" y="4915675"/>
              <a:ext cx="77627" cy="78715"/>
            </a:xfrm>
            <a:custGeom>
              <a:avLst/>
              <a:gdLst/>
              <a:ahLst/>
              <a:cxnLst/>
              <a:rect l="l" t="t" r="r" b="b"/>
              <a:pathLst>
                <a:path w="1855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855" y="1880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 flipH="1">
              <a:off x="818699" y="4915675"/>
              <a:ext cx="78715" cy="7871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880" y="1880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15"/>
          <p:cNvGrpSpPr/>
          <p:nvPr/>
        </p:nvGrpSpPr>
        <p:grpSpPr>
          <a:xfrm>
            <a:off x="259675" y="4807625"/>
            <a:ext cx="425883" cy="216100"/>
            <a:chOff x="259675" y="4807625"/>
            <a:chExt cx="425883" cy="216100"/>
          </a:xfrm>
        </p:grpSpPr>
        <p:sp>
          <p:nvSpPr>
            <p:cNvPr id="378" name="Google Shape;378;p15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15"/>
          <p:cNvSpPr txBox="1">
            <a:spLocks noGrp="1"/>
          </p:cNvSpPr>
          <p:nvPr>
            <p:ph type="title" idx="21"/>
          </p:nvPr>
        </p:nvSpPr>
        <p:spPr>
          <a:xfrm>
            <a:off x="1365850" y="447121"/>
            <a:ext cx="6412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16"/>
          <p:cNvGrpSpPr/>
          <p:nvPr/>
        </p:nvGrpSpPr>
        <p:grpSpPr>
          <a:xfrm flipH="1">
            <a:off x="6398900" y="4838400"/>
            <a:ext cx="2758303" cy="193976"/>
            <a:chOff x="-344350" y="4817800"/>
            <a:chExt cx="2758303" cy="193976"/>
          </a:xfrm>
        </p:grpSpPr>
        <p:sp>
          <p:nvSpPr>
            <p:cNvPr id="384" name="Google Shape;384;p16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6"/>
          <p:cNvGrpSpPr/>
          <p:nvPr/>
        </p:nvGrpSpPr>
        <p:grpSpPr>
          <a:xfrm rot="5400000">
            <a:off x="6554770" y="-1487956"/>
            <a:ext cx="1101268" cy="4077170"/>
            <a:chOff x="-7" y="0"/>
            <a:chExt cx="1101268" cy="4077170"/>
          </a:xfrm>
        </p:grpSpPr>
        <p:sp>
          <p:nvSpPr>
            <p:cNvPr id="389" name="Google Shape;389;p16"/>
            <p:cNvSpPr/>
            <p:nvPr/>
          </p:nvSpPr>
          <p:spPr>
            <a:xfrm>
              <a:off x="354318" y="3686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216376" y="14672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654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376818" y="3564044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6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6"/>
            <p:cNvSpPr/>
            <p:nvPr/>
          </p:nvSpPr>
          <p:spPr>
            <a:xfrm>
              <a:off x="189446" y="4018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6"/>
            <p:cNvSpPr/>
            <p:nvPr/>
          </p:nvSpPr>
          <p:spPr>
            <a:xfrm>
              <a:off x="737284" y="3416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1041351" y="1469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16"/>
          <p:cNvGrpSpPr/>
          <p:nvPr/>
        </p:nvGrpSpPr>
        <p:grpSpPr>
          <a:xfrm rot="10800000">
            <a:off x="714797" y="111636"/>
            <a:ext cx="425883" cy="216100"/>
            <a:chOff x="259675" y="4807625"/>
            <a:chExt cx="425883" cy="216100"/>
          </a:xfrm>
        </p:grpSpPr>
        <p:sp>
          <p:nvSpPr>
            <p:cNvPr id="402" name="Google Shape;402;p16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6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6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16"/>
          <p:cNvGrpSpPr/>
          <p:nvPr/>
        </p:nvGrpSpPr>
        <p:grpSpPr>
          <a:xfrm>
            <a:off x="-8" y="1128260"/>
            <a:ext cx="2468054" cy="4015243"/>
            <a:chOff x="-8" y="1128260"/>
            <a:chExt cx="2468054" cy="4015243"/>
          </a:xfrm>
        </p:grpSpPr>
        <p:sp>
          <p:nvSpPr>
            <p:cNvPr id="406" name="Google Shape;406;p16"/>
            <p:cNvSpPr/>
            <p:nvPr/>
          </p:nvSpPr>
          <p:spPr>
            <a:xfrm flipH="1">
              <a:off x="486889" y="273561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 flipH="1">
              <a:off x="1829862" y="4758281"/>
              <a:ext cx="97115" cy="78159"/>
            </a:xfrm>
            <a:custGeom>
              <a:avLst/>
              <a:gdLst/>
              <a:ahLst/>
              <a:cxnLst/>
              <a:rect l="l" t="t" r="r" b="b"/>
              <a:pathLst>
                <a:path w="5364" h="4317" extrusionOk="0">
                  <a:moveTo>
                    <a:pt x="341" y="1"/>
                  </a:moveTo>
                  <a:cubicBezTo>
                    <a:pt x="247" y="1"/>
                    <a:pt x="157" y="46"/>
                    <a:pt x="100" y="131"/>
                  </a:cubicBezTo>
                  <a:cubicBezTo>
                    <a:pt x="0" y="256"/>
                    <a:pt x="25" y="457"/>
                    <a:pt x="151" y="557"/>
                  </a:cubicBezTo>
                  <a:lnTo>
                    <a:pt x="4812" y="4266"/>
                  </a:lnTo>
                  <a:cubicBezTo>
                    <a:pt x="4887" y="4317"/>
                    <a:pt x="4938" y="4317"/>
                    <a:pt x="5013" y="4317"/>
                  </a:cubicBezTo>
                  <a:cubicBezTo>
                    <a:pt x="5113" y="4317"/>
                    <a:pt x="5213" y="4292"/>
                    <a:pt x="5263" y="4216"/>
                  </a:cubicBezTo>
                  <a:cubicBezTo>
                    <a:pt x="5364" y="4066"/>
                    <a:pt x="5339" y="3865"/>
                    <a:pt x="5213" y="3765"/>
                  </a:cubicBezTo>
                  <a:lnTo>
                    <a:pt x="552" y="81"/>
                  </a:lnTo>
                  <a:cubicBezTo>
                    <a:pt x="487" y="27"/>
                    <a:pt x="41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 flipH="1">
              <a:off x="152001" y="4621463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 flipH="1">
              <a:off x="460236" y="4301957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 flipH="1">
              <a:off x="68519" y="2994928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 flipH="1">
              <a:off x="2408570" y="4695311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 flipH="1">
              <a:off x="347550" y="19643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 flipH="1">
              <a:off x="-8" y="3702906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6"/>
            <p:cNvSpPr/>
            <p:nvPr/>
          </p:nvSpPr>
          <p:spPr>
            <a:xfrm flipH="1">
              <a:off x="690172" y="5120926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6"/>
            <p:cNvSpPr/>
            <p:nvPr/>
          </p:nvSpPr>
          <p:spPr>
            <a:xfrm flipH="1">
              <a:off x="86660" y="1818954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6"/>
            <p:cNvSpPr/>
            <p:nvPr/>
          </p:nvSpPr>
          <p:spPr>
            <a:xfrm flipH="1">
              <a:off x="388501" y="3562405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6"/>
            <p:cNvSpPr/>
            <p:nvPr/>
          </p:nvSpPr>
          <p:spPr>
            <a:xfrm flipH="1">
              <a:off x="505938" y="13822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6"/>
            <p:cNvSpPr/>
            <p:nvPr/>
          </p:nvSpPr>
          <p:spPr>
            <a:xfrm flipH="1">
              <a:off x="49477" y="112826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 flipH="1">
              <a:off x="2075445" y="494884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 flipH="1">
              <a:off x="1642092" y="501854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flipH="1">
              <a:off x="898006" y="490589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16"/>
          <p:cNvSpPr txBox="1">
            <a:spLocks noGrp="1"/>
          </p:cNvSpPr>
          <p:nvPr>
            <p:ph type="title"/>
          </p:nvPr>
        </p:nvSpPr>
        <p:spPr>
          <a:xfrm>
            <a:off x="1638750" y="1817850"/>
            <a:ext cx="5866500" cy="120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423" name="Google Shape;423;p16"/>
          <p:cNvSpPr txBox="1">
            <a:spLocks noGrp="1"/>
          </p:cNvSpPr>
          <p:nvPr>
            <p:ph type="title" idx="2"/>
          </p:nvPr>
        </p:nvSpPr>
        <p:spPr>
          <a:xfrm>
            <a:off x="1638750" y="3133902"/>
            <a:ext cx="5866500" cy="40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17"/>
          <p:cNvGrpSpPr/>
          <p:nvPr/>
        </p:nvGrpSpPr>
        <p:grpSpPr>
          <a:xfrm rot="10800000">
            <a:off x="6398900" y="111123"/>
            <a:ext cx="2758303" cy="193976"/>
            <a:chOff x="-344350" y="4817800"/>
            <a:chExt cx="2758303" cy="193976"/>
          </a:xfrm>
        </p:grpSpPr>
        <p:sp>
          <p:nvSpPr>
            <p:cNvPr id="426" name="Google Shape;426;p17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17"/>
          <p:cNvGrpSpPr/>
          <p:nvPr/>
        </p:nvGrpSpPr>
        <p:grpSpPr>
          <a:xfrm rot="5400000" flipH="1">
            <a:off x="6554770" y="2554284"/>
            <a:ext cx="1101268" cy="4077170"/>
            <a:chOff x="-7" y="0"/>
            <a:chExt cx="1101268" cy="4077170"/>
          </a:xfrm>
        </p:grpSpPr>
        <p:sp>
          <p:nvSpPr>
            <p:cNvPr id="431" name="Google Shape;431;p17"/>
            <p:cNvSpPr/>
            <p:nvPr/>
          </p:nvSpPr>
          <p:spPr>
            <a:xfrm>
              <a:off x="354318" y="3686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216376" y="14672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654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376818" y="3564044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189446" y="4018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737284" y="3416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1041351" y="1469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17"/>
          <p:cNvGrpSpPr/>
          <p:nvPr/>
        </p:nvGrpSpPr>
        <p:grpSpPr>
          <a:xfrm flipH="1">
            <a:off x="714797" y="4815763"/>
            <a:ext cx="425883" cy="216100"/>
            <a:chOff x="259675" y="4807625"/>
            <a:chExt cx="425883" cy="216100"/>
          </a:xfrm>
        </p:grpSpPr>
        <p:sp>
          <p:nvSpPr>
            <p:cNvPr id="444" name="Google Shape;444;p17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7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17"/>
          <p:cNvGrpSpPr/>
          <p:nvPr/>
        </p:nvGrpSpPr>
        <p:grpSpPr>
          <a:xfrm rot="10800000" flipH="1">
            <a:off x="-8" y="-4"/>
            <a:ext cx="2468054" cy="4015243"/>
            <a:chOff x="-8" y="1128260"/>
            <a:chExt cx="2468054" cy="4015243"/>
          </a:xfrm>
        </p:grpSpPr>
        <p:sp>
          <p:nvSpPr>
            <p:cNvPr id="448" name="Google Shape;448;p17"/>
            <p:cNvSpPr/>
            <p:nvPr/>
          </p:nvSpPr>
          <p:spPr>
            <a:xfrm flipH="1">
              <a:off x="486889" y="273561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 flipH="1">
              <a:off x="1829862" y="4758281"/>
              <a:ext cx="97115" cy="78159"/>
            </a:xfrm>
            <a:custGeom>
              <a:avLst/>
              <a:gdLst/>
              <a:ahLst/>
              <a:cxnLst/>
              <a:rect l="l" t="t" r="r" b="b"/>
              <a:pathLst>
                <a:path w="5364" h="4317" extrusionOk="0">
                  <a:moveTo>
                    <a:pt x="341" y="1"/>
                  </a:moveTo>
                  <a:cubicBezTo>
                    <a:pt x="247" y="1"/>
                    <a:pt x="157" y="46"/>
                    <a:pt x="100" y="131"/>
                  </a:cubicBezTo>
                  <a:cubicBezTo>
                    <a:pt x="0" y="256"/>
                    <a:pt x="25" y="457"/>
                    <a:pt x="151" y="557"/>
                  </a:cubicBezTo>
                  <a:lnTo>
                    <a:pt x="4812" y="4266"/>
                  </a:lnTo>
                  <a:cubicBezTo>
                    <a:pt x="4887" y="4317"/>
                    <a:pt x="4938" y="4317"/>
                    <a:pt x="5013" y="4317"/>
                  </a:cubicBezTo>
                  <a:cubicBezTo>
                    <a:pt x="5113" y="4317"/>
                    <a:pt x="5213" y="4292"/>
                    <a:pt x="5263" y="4216"/>
                  </a:cubicBezTo>
                  <a:cubicBezTo>
                    <a:pt x="5364" y="4066"/>
                    <a:pt x="5339" y="3865"/>
                    <a:pt x="5213" y="3765"/>
                  </a:cubicBezTo>
                  <a:lnTo>
                    <a:pt x="552" y="81"/>
                  </a:lnTo>
                  <a:cubicBezTo>
                    <a:pt x="487" y="27"/>
                    <a:pt x="41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 flipH="1">
              <a:off x="152001" y="4621463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 flipH="1">
              <a:off x="460236" y="4301957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 flipH="1">
              <a:off x="68519" y="2994928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7"/>
            <p:cNvSpPr/>
            <p:nvPr/>
          </p:nvSpPr>
          <p:spPr>
            <a:xfrm flipH="1">
              <a:off x="2408570" y="4695311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7"/>
            <p:cNvSpPr/>
            <p:nvPr/>
          </p:nvSpPr>
          <p:spPr>
            <a:xfrm flipH="1">
              <a:off x="347550" y="19643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 flipH="1">
              <a:off x="-8" y="3702906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 flipH="1">
              <a:off x="690172" y="5120926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7"/>
            <p:cNvSpPr/>
            <p:nvPr/>
          </p:nvSpPr>
          <p:spPr>
            <a:xfrm flipH="1">
              <a:off x="86660" y="1818954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 flipH="1">
              <a:off x="388501" y="3562405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 flipH="1">
              <a:off x="505938" y="13822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 flipH="1">
              <a:off x="49477" y="112826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 flipH="1">
              <a:off x="2075445" y="494884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 flipH="1">
              <a:off x="1642092" y="501854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 flipH="1">
              <a:off x="898006" y="490589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17"/>
          <p:cNvSpPr txBox="1">
            <a:spLocks noGrp="1"/>
          </p:cNvSpPr>
          <p:nvPr>
            <p:ph type="title"/>
          </p:nvPr>
        </p:nvSpPr>
        <p:spPr>
          <a:xfrm>
            <a:off x="900500" y="1621775"/>
            <a:ext cx="42852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465" name="Google Shape;465;p17"/>
          <p:cNvSpPr txBox="1">
            <a:spLocks noGrp="1"/>
          </p:cNvSpPr>
          <p:nvPr>
            <p:ph type="title" idx="2"/>
          </p:nvPr>
        </p:nvSpPr>
        <p:spPr>
          <a:xfrm>
            <a:off x="900500" y="3218025"/>
            <a:ext cx="4285200" cy="3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2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/>
          <p:nvPr/>
        </p:nvSpPr>
        <p:spPr>
          <a:xfrm>
            <a:off x="1269900" y="285450"/>
            <a:ext cx="6604200" cy="4572600"/>
          </a:xfrm>
          <a:prstGeom prst="roundRect">
            <a:avLst>
              <a:gd name="adj" fmla="val 6205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8"/>
          <p:cNvSpPr/>
          <p:nvPr/>
        </p:nvSpPr>
        <p:spPr>
          <a:xfrm>
            <a:off x="120450" y="4604825"/>
            <a:ext cx="8349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8"/>
          <p:cNvSpPr/>
          <p:nvPr/>
        </p:nvSpPr>
        <p:spPr>
          <a:xfrm>
            <a:off x="120450" y="4778332"/>
            <a:ext cx="11991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18"/>
          <p:cNvGrpSpPr/>
          <p:nvPr/>
        </p:nvGrpSpPr>
        <p:grpSpPr>
          <a:xfrm>
            <a:off x="-7" y="0"/>
            <a:ext cx="643914" cy="3623066"/>
            <a:chOff x="-7" y="0"/>
            <a:chExt cx="643914" cy="3623066"/>
          </a:xfrm>
        </p:grpSpPr>
        <p:sp>
          <p:nvSpPr>
            <p:cNvPr id="471" name="Google Shape;471;p18"/>
            <p:cNvSpPr/>
            <p:nvPr/>
          </p:nvSpPr>
          <p:spPr>
            <a:xfrm>
              <a:off x="201918" y="638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63976" y="15434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3702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376818" y="3564044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8"/>
            <p:cNvSpPr/>
            <p:nvPr/>
          </p:nvSpPr>
          <p:spPr>
            <a:xfrm>
              <a:off x="341846" y="970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8"/>
            <p:cNvSpPr/>
            <p:nvPr/>
          </p:nvSpPr>
          <p:spPr>
            <a:xfrm>
              <a:off x="584884" y="20180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>
              <a:off x="507951" y="28901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18"/>
          <p:cNvGrpSpPr/>
          <p:nvPr/>
        </p:nvGrpSpPr>
        <p:grpSpPr>
          <a:xfrm>
            <a:off x="7479167" y="1128258"/>
            <a:ext cx="1664822" cy="4015243"/>
            <a:chOff x="7479167" y="1128258"/>
            <a:chExt cx="1664822" cy="4015243"/>
          </a:xfrm>
        </p:grpSpPr>
        <p:sp>
          <p:nvSpPr>
            <p:cNvPr id="484" name="Google Shape;484;p18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8131403" y="4834478"/>
              <a:ext cx="97115" cy="78159"/>
            </a:xfrm>
            <a:custGeom>
              <a:avLst/>
              <a:gdLst/>
              <a:ahLst/>
              <a:cxnLst/>
              <a:rect l="l" t="t" r="r" b="b"/>
              <a:pathLst>
                <a:path w="5364" h="4317" extrusionOk="0">
                  <a:moveTo>
                    <a:pt x="341" y="1"/>
                  </a:moveTo>
                  <a:cubicBezTo>
                    <a:pt x="247" y="1"/>
                    <a:pt x="157" y="46"/>
                    <a:pt x="100" y="131"/>
                  </a:cubicBezTo>
                  <a:cubicBezTo>
                    <a:pt x="0" y="256"/>
                    <a:pt x="25" y="457"/>
                    <a:pt x="151" y="557"/>
                  </a:cubicBezTo>
                  <a:lnTo>
                    <a:pt x="4812" y="4266"/>
                  </a:lnTo>
                  <a:cubicBezTo>
                    <a:pt x="4887" y="4317"/>
                    <a:pt x="4938" y="4317"/>
                    <a:pt x="5013" y="4317"/>
                  </a:cubicBezTo>
                  <a:cubicBezTo>
                    <a:pt x="5113" y="4317"/>
                    <a:pt x="5213" y="4292"/>
                    <a:pt x="5263" y="4216"/>
                  </a:cubicBezTo>
                  <a:cubicBezTo>
                    <a:pt x="5364" y="4066"/>
                    <a:pt x="5339" y="3865"/>
                    <a:pt x="5213" y="3765"/>
                  </a:cubicBezTo>
                  <a:lnTo>
                    <a:pt x="552" y="81"/>
                  </a:lnTo>
                  <a:cubicBezTo>
                    <a:pt x="487" y="27"/>
                    <a:pt x="41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8809535" y="500010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8431104" y="5120924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7771060" y="4796447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7479167" y="5018542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638800" y="1817850"/>
            <a:ext cx="5866500" cy="120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500" name="Google Shape;500;p18"/>
          <p:cNvSpPr txBox="1">
            <a:spLocks noGrp="1"/>
          </p:cNvSpPr>
          <p:nvPr>
            <p:ph type="title" idx="2"/>
          </p:nvPr>
        </p:nvSpPr>
        <p:spPr>
          <a:xfrm>
            <a:off x="1638800" y="3133902"/>
            <a:ext cx="5866500" cy="40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9"/>
          <p:cNvSpPr txBox="1">
            <a:spLocks noGrp="1"/>
          </p:cNvSpPr>
          <p:nvPr>
            <p:ph type="title"/>
          </p:nvPr>
        </p:nvSpPr>
        <p:spPr>
          <a:xfrm>
            <a:off x="4180138" y="1249425"/>
            <a:ext cx="2729400" cy="194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3" name="Google Shape;503;p19"/>
          <p:cNvSpPr txBox="1">
            <a:spLocks noGrp="1"/>
          </p:cNvSpPr>
          <p:nvPr>
            <p:ph type="subTitle" idx="1"/>
          </p:nvPr>
        </p:nvSpPr>
        <p:spPr>
          <a:xfrm>
            <a:off x="4180138" y="3192675"/>
            <a:ext cx="2729400" cy="70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4" name="Google Shape;504;p19"/>
          <p:cNvSpPr txBox="1">
            <a:spLocks noGrp="1"/>
          </p:cNvSpPr>
          <p:nvPr>
            <p:ph type="title" idx="2" hasCustomPrompt="1"/>
          </p:nvPr>
        </p:nvSpPr>
        <p:spPr>
          <a:xfrm>
            <a:off x="1748513" y="1289150"/>
            <a:ext cx="1261500" cy="128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91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505" name="Google Shape;505;p19"/>
          <p:cNvGrpSpPr/>
          <p:nvPr/>
        </p:nvGrpSpPr>
        <p:grpSpPr>
          <a:xfrm flipH="1">
            <a:off x="8559523" y="1128258"/>
            <a:ext cx="584466" cy="3281784"/>
            <a:chOff x="8559523" y="1128258"/>
            <a:chExt cx="584466" cy="3281784"/>
          </a:xfrm>
        </p:grpSpPr>
        <p:sp>
          <p:nvSpPr>
            <p:cNvPr id="506" name="Google Shape;506;p19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19"/>
          <p:cNvGrpSpPr/>
          <p:nvPr/>
        </p:nvGrpSpPr>
        <p:grpSpPr>
          <a:xfrm>
            <a:off x="-7" y="0"/>
            <a:ext cx="1295404" cy="3623066"/>
            <a:chOff x="-7" y="0"/>
            <a:chExt cx="1295404" cy="3623066"/>
          </a:xfrm>
        </p:grpSpPr>
        <p:grpSp>
          <p:nvGrpSpPr>
            <p:cNvPr id="516" name="Google Shape;516;p19"/>
            <p:cNvGrpSpPr/>
            <p:nvPr/>
          </p:nvGrpSpPr>
          <p:grpSpPr>
            <a:xfrm>
              <a:off x="-7" y="0"/>
              <a:ext cx="643914" cy="3623066"/>
              <a:chOff x="-7" y="0"/>
              <a:chExt cx="643914" cy="3623066"/>
            </a:xfrm>
          </p:grpSpPr>
          <p:sp>
            <p:nvSpPr>
              <p:cNvPr id="517" name="Google Shape;517;p19"/>
              <p:cNvSpPr/>
              <p:nvPr/>
            </p:nvSpPr>
            <p:spPr>
              <a:xfrm>
                <a:off x="201918" y="63821"/>
                <a:ext cx="72619" cy="101243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5592" extrusionOk="0">
                    <a:moveTo>
                      <a:pt x="3663" y="1"/>
                    </a:moveTo>
                    <a:cubicBezTo>
                      <a:pt x="3555" y="1"/>
                      <a:pt x="3449" y="56"/>
                      <a:pt x="3384" y="153"/>
                    </a:cubicBezTo>
                    <a:lnTo>
                      <a:pt x="76" y="5090"/>
                    </a:lnTo>
                    <a:cubicBezTo>
                      <a:pt x="1" y="5241"/>
                      <a:pt x="26" y="5441"/>
                      <a:pt x="176" y="5542"/>
                    </a:cubicBezTo>
                    <a:cubicBezTo>
                      <a:pt x="226" y="5567"/>
                      <a:pt x="276" y="5592"/>
                      <a:pt x="351" y="5592"/>
                    </a:cubicBezTo>
                    <a:cubicBezTo>
                      <a:pt x="452" y="5592"/>
                      <a:pt x="552" y="5542"/>
                      <a:pt x="602" y="5441"/>
                    </a:cubicBezTo>
                    <a:lnTo>
                      <a:pt x="3910" y="504"/>
                    </a:lnTo>
                    <a:cubicBezTo>
                      <a:pt x="4011" y="354"/>
                      <a:pt x="3960" y="153"/>
                      <a:pt x="3835" y="53"/>
                    </a:cubicBezTo>
                    <a:cubicBezTo>
                      <a:pt x="3782" y="17"/>
                      <a:pt x="3722" y="1"/>
                      <a:pt x="3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9"/>
              <p:cNvSpPr/>
              <p:nvPr/>
            </p:nvSpPr>
            <p:spPr>
              <a:xfrm>
                <a:off x="63976" y="15434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9"/>
              <p:cNvSpPr/>
              <p:nvPr/>
            </p:nvSpPr>
            <p:spPr>
              <a:xfrm>
                <a:off x="111628" y="3180578"/>
                <a:ext cx="60362" cy="108177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5975" extrusionOk="0">
                    <a:moveTo>
                      <a:pt x="2984" y="1"/>
                    </a:moveTo>
                    <a:cubicBezTo>
                      <a:pt x="2870" y="1"/>
                      <a:pt x="2759" y="57"/>
                      <a:pt x="2707" y="160"/>
                    </a:cubicBezTo>
                    <a:lnTo>
                      <a:pt x="75" y="5524"/>
                    </a:lnTo>
                    <a:cubicBezTo>
                      <a:pt x="0" y="5674"/>
                      <a:pt x="75" y="5850"/>
                      <a:pt x="226" y="5925"/>
                    </a:cubicBezTo>
                    <a:cubicBezTo>
                      <a:pt x="276" y="5950"/>
                      <a:pt x="326" y="5975"/>
                      <a:pt x="351" y="5975"/>
                    </a:cubicBezTo>
                    <a:cubicBezTo>
                      <a:pt x="476" y="5975"/>
                      <a:pt x="577" y="5900"/>
                      <a:pt x="652" y="5800"/>
                    </a:cubicBezTo>
                    <a:lnTo>
                      <a:pt x="3258" y="436"/>
                    </a:lnTo>
                    <a:cubicBezTo>
                      <a:pt x="3333" y="286"/>
                      <a:pt x="3283" y="110"/>
                      <a:pt x="3133" y="35"/>
                    </a:cubicBezTo>
                    <a:cubicBezTo>
                      <a:pt x="3086" y="12"/>
                      <a:pt x="3035" y="1"/>
                      <a:pt x="29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9"/>
              <p:cNvSpPr/>
              <p:nvPr/>
            </p:nvSpPr>
            <p:spPr>
              <a:xfrm>
                <a:off x="370258" y="485866"/>
                <a:ext cx="59022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59" extrusionOk="0">
                    <a:moveTo>
                      <a:pt x="1630" y="627"/>
                    </a:moveTo>
                    <a:cubicBezTo>
                      <a:pt x="2181" y="627"/>
                      <a:pt x="2632" y="1078"/>
                      <a:pt x="2632" y="1629"/>
                    </a:cubicBezTo>
                    <a:cubicBezTo>
                      <a:pt x="2632" y="2181"/>
                      <a:pt x="2181" y="2632"/>
                      <a:pt x="1630" y="2632"/>
                    </a:cubicBezTo>
                    <a:cubicBezTo>
                      <a:pt x="1079" y="2632"/>
                      <a:pt x="627" y="2181"/>
                      <a:pt x="627" y="1629"/>
                    </a:cubicBezTo>
                    <a:cubicBezTo>
                      <a:pt x="627" y="1078"/>
                      <a:pt x="1079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1"/>
                      <a:pt x="728" y="3258"/>
                      <a:pt x="1630" y="3258"/>
                    </a:cubicBezTo>
                    <a:cubicBezTo>
                      <a:pt x="2532" y="3258"/>
                      <a:pt x="3259" y="2531"/>
                      <a:pt x="3259" y="1629"/>
                    </a:cubicBezTo>
                    <a:cubicBezTo>
                      <a:pt x="3259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9"/>
              <p:cNvSpPr/>
              <p:nvPr/>
            </p:nvSpPr>
            <p:spPr>
              <a:xfrm>
                <a:off x="88472" y="2515527"/>
                <a:ext cx="59022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85" extrusionOk="0">
                    <a:moveTo>
                      <a:pt x="1630" y="628"/>
                    </a:moveTo>
                    <a:cubicBezTo>
                      <a:pt x="2181" y="628"/>
                      <a:pt x="2632" y="1079"/>
                      <a:pt x="2632" y="1630"/>
                    </a:cubicBezTo>
                    <a:cubicBezTo>
                      <a:pt x="2632" y="2181"/>
                      <a:pt x="2181" y="2658"/>
                      <a:pt x="1630" y="2658"/>
                    </a:cubicBezTo>
                    <a:cubicBezTo>
                      <a:pt x="1079" y="2658"/>
                      <a:pt x="627" y="2181"/>
                      <a:pt x="627" y="1630"/>
                    </a:cubicBezTo>
                    <a:cubicBezTo>
                      <a:pt x="627" y="1079"/>
                      <a:pt x="1079" y="628"/>
                      <a:pt x="1630" y="628"/>
                    </a:cubicBezTo>
                    <a:close/>
                    <a:moveTo>
                      <a:pt x="1630" y="1"/>
                    </a:moveTo>
                    <a:cubicBezTo>
                      <a:pt x="728" y="1"/>
                      <a:pt x="1" y="728"/>
                      <a:pt x="1" y="1630"/>
                    </a:cubicBezTo>
                    <a:cubicBezTo>
                      <a:pt x="1" y="2532"/>
                      <a:pt x="728" y="3284"/>
                      <a:pt x="1630" y="3284"/>
                    </a:cubicBezTo>
                    <a:cubicBezTo>
                      <a:pt x="2532" y="3284"/>
                      <a:pt x="3259" y="2532"/>
                      <a:pt x="3259" y="1630"/>
                    </a:cubicBezTo>
                    <a:cubicBezTo>
                      <a:pt x="3259" y="728"/>
                      <a:pt x="2532" y="1"/>
                      <a:pt x="16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9"/>
              <p:cNvSpPr/>
              <p:nvPr/>
            </p:nvSpPr>
            <p:spPr>
              <a:xfrm>
                <a:off x="376818" y="3564044"/>
                <a:ext cx="59004" cy="59022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260" extrusionOk="0">
                    <a:moveTo>
                      <a:pt x="1629" y="627"/>
                    </a:moveTo>
                    <a:cubicBezTo>
                      <a:pt x="2180" y="627"/>
                      <a:pt x="2632" y="1079"/>
                      <a:pt x="2632" y="1630"/>
                    </a:cubicBezTo>
                    <a:cubicBezTo>
                      <a:pt x="2632" y="2181"/>
                      <a:pt x="2180" y="2632"/>
                      <a:pt x="1629" y="2632"/>
                    </a:cubicBezTo>
                    <a:cubicBezTo>
                      <a:pt x="1078" y="2632"/>
                      <a:pt x="627" y="2181"/>
                      <a:pt x="627" y="1630"/>
                    </a:cubicBezTo>
                    <a:cubicBezTo>
                      <a:pt x="627" y="1079"/>
                      <a:pt x="1078" y="627"/>
                      <a:pt x="1629" y="627"/>
                    </a:cubicBezTo>
                    <a:close/>
                    <a:moveTo>
                      <a:pt x="1629" y="1"/>
                    </a:moveTo>
                    <a:cubicBezTo>
                      <a:pt x="727" y="1"/>
                      <a:pt x="0" y="728"/>
                      <a:pt x="0" y="1630"/>
                    </a:cubicBezTo>
                    <a:cubicBezTo>
                      <a:pt x="0" y="2532"/>
                      <a:pt x="727" y="3259"/>
                      <a:pt x="1629" y="3259"/>
                    </a:cubicBezTo>
                    <a:cubicBezTo>
                      <a:pt x="2531" y="3259"/>
                      <a:pt x="3258" y="2532"/>
                      <a:pt x="3258" y="1630"/>
                    </a:cubicBezTo>
                    <a:cubicBezTo>
                      <a:pt x="3258" y="728"/>
                      <a:pt x="2531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9"/>
              <p:cNvSpPr/>
              <p:nvPr/>
            </p:nvSpPr>
            <p:spPr>
              <a:xfrm>
                <a:off x="196921" y="2238919"/>
                <a:ext cx="22722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69" extrusionOk="0">
                    <a:moveTo>
                      <a:pt x="625" y="0"/>
                    </a:moveTo>
                    <a:cubicBezTo>
                      <a:pt x="461" y="0"/>
                      <a:pt x="295" y="72"/>
                      <a:pt x="176" y="191"/>
                    </a:cubicBezTo>
                    <a:cubicBezTo>
                      <a:pt x="151" y="216"/>
                      <a:pt x="126" y="241"/>
                      <a:pt x="101" y="291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26" y="467"/>
                      <a:pt x="1" y="517"/>
                    </a:cubicBezTo>
                    <a:cubicBezTo>
                      <a:pt x="1" y="542"/>
                      <a:pt x="1" y="592"/>
                      <a:pt x="1" y="642"/>
                    </a:cubicBezTo>
                    <a:cubicBezTo>
                      <a:pt x="1" y="793"/>
                      <a:pt x="51" y="943"/>
                      <a:pt x="176" y="1068"/>
                    </a:cubicBezTo>
                    <a:cubicBezTo>
                      <a:pt x="302" y="1194"/>
                      <a:pt x="452" y="1269"/>
                      <a:pt x="627" y="1269"/>
                    </a:cubicBezTo>
                    <a:cubicBezTo>
                      <a:pt x="778" y="1269"/>
                      <a:pt x="953" y="1194"/>
                      <a:pt x="1054" y="1068"/>
                    </a:cubicBezTo>
                    <a:cubicBezTo>
                      <a:pt x="1179" y="943"/>
                      <a:pt x="1254" y="793"/>
                      <a:pt x="1254" y="642"/>
                    </a:cubicBezTo>
                    <a:cubicBezTo>
                      <a:pt x="1254" y="592"/>
                      <a:pt x="1254" y="542"/>
                      <a:pt x="1229" y="517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54" y="291"/>
                    </a:cubicBezTo>
                    <a:cubicBezTo>
                      <a:pt x="1129" y="241"/>
                      <a:pt x="1104" y="216"/>
                      <a:pt x="1054" y="191"/>
                    </a:cubicBezTo>
                    <a:cubicBezTo>
                      <a:pt x="1028" y="166"/>
                      <a:pt x="1003" y="141"/>
                      <a:pt x="978" y="116"/>
                    </a:cubicBezTo>
                    <a:cubicBezTo>
                      <a:pt x="928" y="91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11" y="5"/>
                      <a:pt x="668" y="0"/>
                      <a:pt x="6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9"/>
              <p:cNvSpPr/>
              <p:nvPr/>
            </p:nvSpPr>
            <p:spPr>
              <a:xfrm>
                <a:off x="603052" y="0"/>
                <a:ext cx="22704" cy="2259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48" extrusionOk="0">
                    <a:moveTo>
                      <a:pt x="614" y="0"/>
                    </a:moveTo>
                    <a:cubicBezTo>
                      <a:pt x="451" y="0"/>
                      <a:pt x="288" y="57"/>
                      <a:pt x="176" y="169"/>
                    </a:cubicBezTo>
                    <a:cubicBezTo>
                      <a:pt x="150" y="194"/>
                      <a:pt x="125" y="219"/>
                      <a:pt x="100" y="270"/>
                    </a:cubicBezTo>
                    <a:cubicBezTo>
                      <a:pt x="75" y="295"/>
                      <a:pt x="50" y="320"/>
                      <a:pt x="50" y="370"/>
                    </a:cubicBezTo>
                    <a:cubicBezTo>
                      <a:pt x="25" y="395"/>
                      <a:pt x="0" y="445"/>
                      <a:pt x="0" y="495"/>
                    </a:cubicBezTo>
                    <a:cubicBezTo>
                      <a:pt x="0" y="520"/>
                      <a:pt x="0" y="570"/>
                      <a:pt x="0" y="620"/>
                    </a:cubicBezTo>
                    <a:cubicBezTo>
                      <a:pt x="0" y="771"/>
                      <a:pt x="50" y="946"/>
                      <a:pt x="176" y="1047"/>
                    </a:cubicBezTo>
                    <a:cubicBezTo>
                      <a:pt x="301" y="1172"/>
                      <a:pt x="451" y="1247"/>
                      <a:pt x="627" y="1247"/>
                    </a:cubicBezTo>
                    <a:cubicBezTo>
                      <a:pt x="777" y="1247"/>
                      <a:pt x="952" y="1172"/>
                      <a:pt x="1053" y="1047"/>
                    </a:cubicBezTo>
                    <a:cubicBezTo>
                      <a:pt x="1178" y="946"/>
                      <a:pt x="1253" y="771"/>
                      <a:pt x="1253" y="620"/>
                    </a:cubicBezTo>
                    <a:cubicBezTo>
                      <a:pt x="1253" y="570"/>
                      <a:pt x="1228" y="520"/>
                      <a:pt x="1228" y="495"/>
                    </a:cubicBezTo>
                    <a:cubicBezTo>
                      <a:pt x="1228" y="445"/>
                      <a:pt x="1203" y="395"/>
                      <a:pt x="1203" y="370"/>
                    </a:cubicBezTo>
                    <a:cubicBezTo>
                      <a:pt x="1178" y="320"/>
                      <a:pt x="1153" y="295"/>
                      <a:pt x="1128" y="270"/>
                    </a:cubicBezTo>
                    <a:cubicBezTo>
                      <a:pt x="1103" y="219"/>
                      <a:pt x="1078" y="194"/>
                      <a:pt x="1053" y="169"/>
                    </a:cubicBezTo>
                    <a:cubicBezTo>
                      <a:pt x="940" y="57"/>
                      <a:pt x="777" y="0"/>
                      <a:pt x="6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9"/>
              <p:cNvSpPr/>
              <p:nvPr/>
            </p:nvSpPr>
            <p:spPr>
              <a:xfrm>
                <a:off x="-7" y="1029179"/>
                <a:ext cx="22704" cy="22993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0" extrusionOk="0">
                    <a:moveTo>
                      <a:pt x="615" y="1"/>
                    </a:moveTo>
                    <a:cubicBezTo>
                      <a:pt x="445" y="1"/>
                      <a:pt x="295" y="73"/>
                      <a:pt x="176" y="192"/>
                    </a:cubicBezTo>
                    <a:cubicBezTo>
                      <a:pt x="151" y="217"/>
                      <a:pt x="126" y="242"/>
                      <a:pt x="101" y="292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1" y="467"/>
                      <a:pt x="1" y="518"/>
                    </a:cubicBezTo>
                    <a:cubicBezTo>
                      <a:pt x="1" y="543"/>
                      <a:pt x="1" y="593"/>
                      <a:pt x="1" y="643"/>
                    </a:cubicBezTo>
                    <a:cubicBezTo>
                      <a:pt x="1" y="793"/>
                      <a:pt x="51" y="969"/>
                      <a:pt x="176" y="1069"/>
                    </a:cubicBezTo>
                    <a:cubicBezTo>
                      <a:pt x="301" y="1194"/>
                      <a:pt x="452" y="1269"/>
                      <a:pt x="627" y="1269"/>
                    </a:cubicBezTo>
                    <a:cubicBezTo>
                      <a:pt x="652" y="1269"/>
                      <a:pt x="702" y="1244"/>
                      <a:pt x="753" y="1244"/>
                    </a:cubicBezTo>
                    <a:cubicBezTo>
                      <a:pt x="778" y="1244"/>
                      <a:pt x="828" y="1219"/>
                      <a:pt x="853" y="1219"/>
                    </a:cubicBezTo>
                    <a:cubicBezTo>
                      <a:pt x="903" y="1194"/>
                      <a:pt x="928" y="1169"/>
                      <a:pt x="978" y="1144"/>
                    </a:cubicBezTo>
                    <a:cubicBezTo>
                      <a:pt x="1003" y="1119"/>
                      <a:pt x="1028" y="1094"/>
                      <a:pt x="1053" y="1069"/>
                    </a:cubicBezTo>
                    <a:cubicBezTo>
                      <a:pt x="1179" y="969"/>
                      <a:pt x="1254" y="793"/>
                      <a:pt x="1254" y="643"/>
                    </a:cubicBezTo>
                    <a:cubicBezTo>
                      <a:pt x="1254" y="593"/>
                      <a:pt x="1229" y="543"/>
                      <a:pt x="1229" y="518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28" y="292"/>
                    </a:cubicBezTo>
                    <a:cubicBezTo>
                      <a:pt x="1128" y="242"/>
                      <a:pt x="1078" y="217"/>
                      <a:pt x="1053" y="192"/>
                    </a:cubicBezTo>
                    <a:cubicBezTo>
                      <a:pt x="1028" y="167"/>
                      <a:pt x="1003" y="142"/>
                      <a:pt x="978" y="117"/>
                    </a:cubicBezTo>
                    <a:cubicBezTo>
                      <a:pt x="928" y="92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05" y="6"/>
                      <a:pt x="659" y="1"/>
                      <a:pt x="6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9"/>
              <p:cNvSpPr/>
              <p:nvPr/>
            </p:nvSpPr>
            <p:spPr>
              <a:xfrm>
                <a:off x="341846" y="970166"/>
                <a:ext cx="59022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59" extrusionOk="0">
                    <a:moveTo>
                      <a:pt x="1630" y="627"/>
                    </a:moveTo>
                    <a:cubicBezTo>
                      <a:pt x="2181" y="627"/>
                      <a:pt x="2632" y="1078"/>
                      <a:pt x="2632" y="1629"/>
                    </a:cubicBezTo>
                    <a:cubicBezTo>
                      <a:pt x="2632" y="2181"/>
                      <a:pt x="2181" y="2632"/>
                      <a:pt x="1630" y="2632"/>
                    </a:cubicBezTo>
                    <a:cubicBezTo>
                      <a:pt x="1079" y="2632"/>
                      <a:pt x="627" y="2181"/>
                      <a:pt x="627" y="1629"/>
                    </a:cubicBezTo>
                    <a:cubicBezTo>
                      <a:pt x="627" y="1078"/>
                      <a:pt x="1079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1"/>
                      <a:pt x="728" y="3258"/>
                      <a:pt x="1630" y="3258"/>
                    </a:cubicBezTo>
                    <a:cubicBezTo>
                      <a:pt x="2532" y="3258"/>
                      <a:pt x="3259" y="2531"/>
                      <a:pt x="3259" y="1629"/>
                    </a:cubicBezTo>
                    <a:cubicBezTo>
                      <a:pt x="3259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9"/>
              <p:cNvSpPr/>
              <p:nvPr/>
            </p:nvSpPr>
            <p:spPr>
              <a:xfrm>
                <a:off x="584884" y="2018027"/>
                <a:ext cx="59022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85" extrusionOk="0">
                    <a:moveTo>
                      <a:pt x="1630" y="628"/>
                    </a:moveTo>
                    <a:cubicBezTo>
                      <a:pt x="2181" y="628"/>
                      <a:pt x="2632" y="1079"/>
                      <a:pt x="2632" y="1630"/>
                    </a:cubicBezTo>
                    <a:cubicBezTo>
                      <a:pt x="2632" y="2181"/>
                      <a:pt x="2181" y="2658"/>
                      <a:pt x="1630" y="2658"/>
                    </a:cubicBezTo>
                    <a:cubicBezTo>
                      <a:pt x="1079" y="2658"/>
                      <a:pt x="627" y="2181"/>
                      <a:pt x="627" y="1630"/>
                    </a:cubicBezTo>
                    <a:cubicBezTo>
                      <a:pt x="627" y="1079"/>
                      <a:pt x="1079" y="628"/>
                      <a:pt x="1630" y="628"/>
                    </a:cubicBezTo>
                    <a:close/>
                    <a:moveTo>
                      <a:pt x="1630" y="1"/>
                    </a:moveTo>
                    <a:cubicBezTo>
                      <a:pt x="728" y="1"/>
                      <a:pt x="1" y="728"/>
                      <a:pt x="1" y="1630"/>
                    </a:cubicBezTo>
                    <a:cubicBezTo>
                      <a:pt x="1" y="2532"/>
                      <a:pt x="728" y="3284"/>
                      <a:pt x="1630" y="3284"/>
                    </a:cubicBezTo>
                    <a:cubicBezTo>
                      <a:pt x="2532" y="3284"/>
                      <a:pt x="3259" y="2532"/>
                      <a:pt x="3259" y="1630"/>
                    </a:cubicBezTo>
                    <a:cubicBezTo>
                      <a:pt x="3259" y="728"/>
                      <a:pt x="2532" y="1"/>
                      <a:pt x="16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9"/>
              <p:cNvSpPr/>
              <p:nvPr/>
            </p:nvSpPr>
            <p:spPr>
              <a:xfrm>
                <a:off x="507951" y="28901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9" name="Google Shape;529;p19"/>
            <p:cNvSpPr/>
            <p:nvPr/>
          </p:nvSpPr>
          <p:spPr>
            <a:xfrm>
              <a:off x="853926" y="2268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1272693" y="1650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19"/>
          <p:cNvGrpSpPr/>
          <p:nvPr/>
        </p:nvGrpSpPr>
        <p:grpSpPr>
          <a:xfrm>
            <a:off x="294125" y="4807625"/>
            <a:ext cx="425883" cy="216100"/>
            <a:chOff x="259675" y="4807625"/>
            <a:chExt cx="425883" cy="216100"/>
          </a:xfrm>
        </p:grpSpPr>
        <p:sp>
          <p:nvSpPr>
            <p:cNvPr id="532" name="Google Shape;532;p19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9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9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19"/>
          <p:cNvSpPr/>
          <p:nvPr/>
        </p:nvSpPr>
        <p:spPr>
          <a:xfrm>
            <a:off x="1217100" y="872100"/>
            <a:ext cx="6709800" cy="3399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3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0"/>
          <p:cNvSpPr txBox="1">
            <a:spLocks noGrp="1"/>
          </p:cNvSpPr>
          <p:nvPr>
            <p:ph type="title"/>
          </p:nvPr>
        </p:nvSpPr>
        <p:spPr>
          <a:xfrm>
            <a:off x="4180138" y="1249425"/>
            <a:ext cx="2729400" cy="194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38" name="Google Shape;538;p20"/>
          <p:cNvSpPr txBox="1">
            <a:spLocks noGrp="1"/>
          </p:cNvSpPr>
          <p:nvPr>
            <p:ph type="subTitle" idx="1"/>
          </p:nvPr>
        </p:nvSpPr>
        <p:spPr>
          <a:xfrm>
            <a:off x="4180138" y="3192675"/>
            <a:ext cx="2729400" cy="70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9" name="Google Shape;539;p20"/>
          <p:cNvSpPr txBox="1">
            <a:spLocks noGrp="1"/>
          </p:cNvSpPr>
          <p:nvPr>
            <p:ph type="title" idx="2" hasCustomPrompt="1"/>
          </p:nvPr>
        </p:nvSpPr>
        <p:spPr>
          <a:xfrm>
            <a:off x="2246013" y="1929450"/>
            <a:ext cx="1261500" cy="128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91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540" name="Google Shape;540;p20"/>
          <p:cNvGrpSpPr/>
          <p:nvPr/>
        </p:nvGrpSpPr>
        <p:grpSpPr>
          <a:xfrm flipH="1">
            <a:off x="8559523" y="1128258"/>
            <a:ext cx="584466" cy="3281784"/>
            <a:chOff x="8559523" y="1128258"/>
            <a:chExt cx="584466" cy="3281784"/>
          </a:xfrm>
        </p:grpSpPr>
        <p:sp>
          <p:nvSpPr>
            <p:cNvPr id="541" name="Google Shape;541;p20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20"/>
          <p:cNvGrpSpPr/>
          <p:nvPr/>
        </p:nvGrpSpPr>
        <p:grpSpPr>
          <a:xfrm>
            <a:off x="-7" y="0"/>
            <a:ext cx="1295404" cy="3623066"/>
            <a:chOff x="-7" y="0"/>
            <a:chExt cx="1295404" cy="3623066"/>
          </a:xfrm>
        </p:grpSpPr>
        <p:grpSp>
          <p:nvGrpSpPr>
            <p:cNvPr id="551" name="Google Shape;551;p20"/>
            <p:cNvGrpSpPr/>
            <p:nvPr/>
          </p:nvGrpSpPr>
          <p:grpSpPr>
            <a:xfrm>
              <a:off x="-7" y="0"/>
              <a:ext cx="643914" cy="3623066"/>
              <a:chOff x="-7" y="0"/>
              <a:chExt cx="643914" cy="3623066"/>
            </a:xfrm>
          </p:grpSpPr>
          <p:sp>
            <p:nvSpPr>
              <p:cNvPr id="552" name="Google Shape;552;p20"/>
              <p:cNvSpPr/>
              <p:nvPr/>
            </p:nvSpPr>
            <p:spPr>
              <a:xfrm>
                <a:off x="201918" y="63821"/>
                <a:ext cx="72619" cy="101243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5592" extrusionOk="0">
                    <a:moveTo>
                      <a:pt x="3663" y="1"/>
                    </a:moveTo>
                    <a:cubicBezTo>
                      <a:pt x="3555" y="1"/>
                      <a:pt x="3449" y="56"/>
                      <a:pt x="3384" y="153"/>
                    </a:cubicBezTo>
                    <a:lnTo>
                      <a:pt x="76" y="5090"/>
                    </a:lnTo>
                    <a:cubicBezTo>
                      <a:pt x="1" y="5241"/>
                      <a:pt x="26" y="5441"/>
                      <a:pt x="176" y="5542"/>
                    </a:cubicBezTo>
                    <a:cubicBezTo>
                      <a:pt x="226" y="5567"/>
                      <a:pt x="276" y="5592"/>
                      <a:pt x="351" y="5592"/>
                    </a:cubicBezTo>
                    <a:cubicBezTo>
                      <a:pt x="452" y="5592"/>
                      <a:pt x="552" y="5542"/>
                      <a:pt x="602" y="5441"/>
                    </a:cubicBezTo>
                    <a:lnTo>
                      <a:pt x="3910" y="504"/>
                    </a:lnTo>
                    <a:cubicBezTo>
                      <a:pt x="4011" y="354"/>
                      <a:pt x="3960" y="153"/>
                      <a:pt x="3835" y="53"/>
                    </a:cubicBezTo>
                    <a:cubicBezTo>
                      <a:pt x="3782" y="17"/>
                      <a:pt x="3722" y="1"/>
                      <a:pt x="3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0"/>
              <p:cNvSpPr/>
              <p:nvPr/>
            </p:nvSpPr>
            <p:spPr>
              <a:xfrm>
                <a:off x="63976" y="15434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0"/>
              <p:cNvSpPr/>
              <p:nvPr/>
            </p:nvSpPr>
            <p:spPr>
              <a:xfrm>
                <a:off x="111628" y="3180578"/>
                <a:ext cx="60362" cy="108177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5975" extrusionOk="0">
                    <a:moveTo>
                      <a:pt x="2984" y="1"/>
                    </a:moveTo>
                    <a:cubicBezTo>
                      <a:pt x="2870" y="1"/>
                      <a:pt x="2759" y="57"/>
                      <a:pt x="2707" y="160"/>
                    </a:cubicBezTo>
                    <a:lnTo>
                      <a:pt x="75" y="5524"/>
                    </a:lnTo>
                    <a:cubicBezTo>
                      <a:pt x="0" y="5674"/>
                      <a:pt x="75" y="5850"/>
                      <a:pt x="226" y="5925"/>
                    </a:cubicBezTo>
                    <a:cubicBezTo>
                      <a:pt x="276" y="5950"/>
                      <a:pt x="326" y="5975"/>
                      <a:pt x="351" y="5975"/>
                    </a:cubicBezTo>
                    <a:cubicBezTo>
                      <a:pt x="476" y="5975"/>
                      <a:pt x="577" y="5900"/>
                      <a:pt x="652" y="5800"/>
                    </a:cubicBezTo>
                    <a:lnTo>
                      <a:pt x="3258" y="436"/>
                    </a:lnTo>
                    <a:cubicBezTo>
                      <a:pt x="3333" y="286"/>
                      <a:pt x="3283" y="110"/>
                      <a:pt x="3133" y="35"/>
                    </a:cubicBezTo>
                    <a:cubicBezTo>
                      <a:pt x="3086" y="12"/>
                      <a:pt x="3035" y="1"/>
                      <a:pt x="29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0"/>
              <p:cNvSpPr/>
              <p:nvPr/>
            </p:nvSpPr>
            <p:spPr>
              <a:xfrm>
                <a:off x="370258" y="485866"/>
                <a:ext cx="59022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59" extrusionOk="0">
                    <a:moveTo>
                      <a:pt x="1630" y="627"/>
                    </a:moveTo>
                    <a:cubicBezTo>
                      <a:pt x="2181" y="627"/>
                      <a:pt x="2632" y="1078"/>
                      <a:pt x="2632" y="1629"/>
                    </a:cubicBezTo>
                    <a:cubicBezTo>
                      <a:pt x="2632" y="2181"/>
                      <a:pt x="2181" y="2632"/>
                      <a:pt x="1630" y="2632"/>
                    </a:cubicBezTo>
                    <a:cubicBezTo>
                      <a:pt x="1079" y="2632"/>
                      <a:pt x="627" y="2181"/>
                      <a:pt x="627" y="1629"/>
                    </a:cubicBezTo>
                    <a:cubicBezTo>
                      <a:pt x="627" y="1078"/>
                      <a:pt x="1079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1"/>
                      <a:pt x="728" y="3258"/>
                      <a:pt x="1630" y="3258"/>
                    </a:cubicBezTo>
                    <a:cubicBezTo>
                      <a:pt x="2532" y="3258"/>
                      <a:pt x="3259" y="2531"/>
                      <a:pt x="3259" y="1629"/>
                    </a:cubicBezTo>
                    <a:cubicBezTo>
                      <a:pt x="3259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0"/>
              <p:cNvSpPr/>
              <p:nvPr/>
            </p:nvSpPr>
            <p:spPr>
              <a:xfrm>
                <a:off x="88472" y="2515527"/>
                <a:ext cx="59022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85" extrusionOk="0">
                    <a:moveTo>
                      <a:pt x="1630" y="628"/>
                    </a:moveTo>
                    <a:cubicBezTo>
                      <a:pt x="2181" y="628"/>
                      <a:pt x="2632" y="1079"/>
                      <a:pt x="2632" y="1630"/>
                    </a:cubicBezTo>
                    <a:cubicBezTo>
                      <a:pt x="2632" y="2181"/>
                      <a:pt x="2181" y="2658"/>
                      <a:pt x="1630" y="2658"/>
                    </a:cubicBezTo>
                    <a:cubicBezTo>
                      <a:pt x="1079" y="2658"/>
                      <a:pt x="627" y="2181"/>
                      <a:pt x="627" y="1630"/>
                    </a:cubicBezTo>
                    <a:cubicBezTo>
                      <a:pt x="627" y="1079"/>
                      <a:pt x="1079" y="628"/>
                      <a:pt x="1630" y="628"/>
                    </a:cubicBezTo>
                    <a:close/>
                    <a:moveTo>
                      <a:pt x="1630" y="1"/>
                    </a:moveTo>
                    <a:cubicBezTo>
                      <a:pt x="728" y="1"/>
                      <a:pt x="1" y="728"/>
                      <a:pt x="1" y="1630"/>
                    </a:cubicBezTo>
                    <a:cubicBezTo>
                      <a:pt x="1" y="2532"/>
                      <a:pt x="728" y="3284"/>
                      <a:pt x="1630" y="3284"/>
                    </a:cubicBezTo>
                    <a:cubicBezTo>
                      <a:pt x="2532" y="3284"/>
                      <a:pt x="3259" y="2532"/>
                      <a:pt x="3259" y="1630"/>
                    </a:cubicBezTo>
                    <a:cubicBezTo>
                      <a:pt x="3259" y="728"/>
                      <a:pt x="2532" y="1"/>
                      <a:pt x="16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0"/>
              <p:cNvSpPr/>
              <p:nvPr/>
            </p:nvSpPr>
            <p:spPr>
              <a:xfrm>
                <a:off x="376818" y="3564044"/>
                <a:ext cx="59004" cy="59022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260" extrusionOk="0">
                    <a:moveTo>
                      <a:pt x="1629" y="627"/>
                    </a:moveTo>
                    <a:cubicBezTo>
                      <a:pt x="2180" y="627"/>
                      <a:pt x="2632" y="1079"/>
                      <a:pt x="2632" y="1630"/>
                    </a:cubicBezTo>
                    <a:cubicBezTo>
                      <a:pt x="2632" y="2181"/>
                      <a:pt x="2180" y="2632"/>
                      <a:pt x="1629" y="2632"/>
                    </a:cubicBezTo>
                    <a:cubicBezTo>
                      <a:pt x="1078" y="2632"/>
                      <a:pt x="627" y="2181"/>
                      <a:pt x="627" y="1630"/>
                    </a:cubicBezTo>
                    <a:cubicBezTo>
                      <a:pt x="627" y="1079"/>
                      <a:pt x="1078" y="627"/>
                      <a:pt x="1629" y="627"/>
                    </a:cubicBezTo>
                    <a:close/>
                    <a:moveTo>
                      <a:pt x="1629" y="1"/>
                    </a:moveTo>
                    <a:cubicBezTo>
                      <a:pt x="727" y="1"/>
                      <a:pt x="0" y="728"/>
                      <a:pt x="0" y="1630"/>
                    </a:cubicBezTo>
                    <a:cubicBezTo>
                      <a:pt x="0" y="2532"/>
                      <a:pt x="727" y="3259"/>
                      <a:pt x="1629" y="3259"/>
                    </a:cubicBezTo>
                    <a:cubicBezTo>
                      <a:pt x="2531" y="3259"/>
                      <a:pt x="3258" y="2532"/>
                      <a:pt x="3258" y="1630"/>
                    </a:cubicBezTo>
                    <a:cubicBezTo>
                      <a:pt x="3258" y="728"/>
                      <a:pt x="2531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0"/>
              <p:cNvSpPr/>
              <p:nvPr/>
            </p:nvSpPr>
            <p:spPr>
              <a:xfrm>
                <a:off x="196921" y="2238919"/>
                <a:ext cx="22722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69" extrusionOk="0">
                    <a:moveTo>
                      <a:pt x="625" y="0"/>
                    </a:moveTo>
                    <a:cubicBezTo>
                      <a:pt x="461" y="0"/>
                      <a:pt x="295" y="72"/>
                      <a:pt x="176" y="191"/>
                    </a:cubicBezTo>
                    <a:cubicBezTo>
                      <a:pt x="151" y="216"/>
                      <a:pt x="126" y="241"/>
                      <a:pt x="101" y="291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26" y="467"/>
                      <a:pt x="1" y="517"/>
                    </a:cubicBezTo>
                    <a:cubicBezTo>
                      <a:pt x="1" y="542"/>
                      <a:pt x="1" y="592"/>
                      <a:pt x="1" y="642"/>
                    </a:cubicBezTo>
                    <a:cubicBezTo>
                      <a:pt x="1" y="793"/>
                      <a:pt x="51" y="943"/>
                      <a:pt x="176" y="1068"/>
                    </a:cubicBezTo>
                    <a:cubicBezTo>
                      <a:pt x="302" y="1194"/>
                      <a:pt x="452" y="1269"/>
                      <a:pt x="627" y="1269"/>
                    </a:cubicBezTo>
                    <a:cubicBezTo>
                      <a:pt x="778" y="1269"/>
                      <a:pt x="953" y="1194"/>
                      <a:pt x="1054" y="1068"/>
                    </a:cubicBezTo>
                    <a:cubicBezTo>
                      <a:pt x="1179" y="943"/>
                      <a:pt x="1254" y="793"/>
                      <a:pt x="1254" y="642"/>
                    </a:cubicBezTo>
                    <a:cubicBezTo>
                      <a:pt x="1254" y="592"/>
                      <a:pt x="1254" y="542"/>
                      <a:pt x="1229" y="517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54" y="291"/>
                    </a:cubicBezTo>
                    <a:cubicBezTo>
                      <a:pt x="1129" y="241"/>
                      <a:pt x="1104" y="216"/>
                      <a:pt x="1054" y="191"/>
                    </a:cubicBezTo>
                    <a:cubicBezTo>
                      <a:pt x="1028" y="166"/>
                      <a:pt x="1003" y="141"/>
                      <a:pt x="978" y="116"/>
                    </a:cubicBezTo>
                    <a:cubicBezTo>
                      <a:pt x="928" y="91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11" y="5"/>
                      <a:pt x="668" y="0"/>
                      <a:pt x="6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603052" y="0"/>
                <a:ext cx="22704" cy="2259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48" extrusionOk="0">
                    <a:moveTo>
                      <a:pt x="614" y="0"/>
                    </a:moveTo>
                    <a:cubicBezTo>
                      <a:pt x="451" y="0"/>
                      <a:pt x="288" y="57"/>
                      <a:pt x="176" y="169"/>
                    </a:cubicBezTo>
                    <a:cubicBezTo>
                      <a:pt x="150" y="194"/>
                      <a:pt x="125" y="219"/>
                      <a:pt x="100" y="270"/>
                    </a:cubicBezTo>
                    <a:cubicBezTo>
                      <a:pt x="75" y="295"/>
                      <a:pt x="50" y="320"/>
                      <a:pt x="50" y="370"/>
                    </a:cubicBezTo>
                    <a:cubicBezTo>
                      <a:pt x="25" y="395"/>
                      <a:pt x="0" y="445"/>
                      <a:pt x="0" y="495"/>
                    </a:cubicBezTo>
                    <a:cubicBezTo>
                      <a:pt x="0" y="520"/>
                      <a:pt x="0" y="570"/>
                      <a:pt x="0" y="620"/>
                    </a:cubicBezTo>
                    <a:cubicBezTo>
                      <a:pt x="0" y="771"/>
                      <a:pt x="50" y="946"/>
                      <a:pt x="176" y="1047"/>
                    </a:cubicBezTo>
                    <a:cubicBezTo>
                      <a:pt x="301" y="1172"/>
                      <a:pt x="451" y="1247"/>
                      <a:pt x="627" y="1247"/>
                    </a:cubicBezTo>
                    <a:cubicBezTo>
                      <a:pt x="777" y="1247"/>
                      <a:pt x="952" y="1172"/>
                      <a:pt x="1053" y="1047"/>
                    </a:cubicBezTo>
                    <a:cubicBezTo>
                      <a:pt x="1178" y="946"/>
                      <a:pt x="1253" y="771"/>
                      <a:pt x="1253" y="620"/>
                    </a:cubicBezTo>
                    <a:cubicBezTo>
                      <a:pt x="1253" y="570"/>
                      <a:pt x="1228" y="520"/>
                      <a:pt x="1228" y="495"/>
                    </a:cubicBezTo>
                    <a:cubicBezTo>
                      <a:pt x="1228" y="445"/>
                      <a:pt x="1203" y="395"/>
                      <a:pt x="1203" y="370"/>
                    </a:cubicBezTo>
                    <a:cubicBezTo>
                      <a:pt x="1178" y="320"/>
                      <a:pt x="1153" y="295"/>
                      <a:pt x="1128" y="270"/>
                    </a:cubicBezTo>
                    <a:cubicBezTo>
                      <a:pt x="1103" y="219"/>
                      <a:pt x="1078" y="194"/>
                      <a:pt x="1053" y="169"/>
                    </a:cubicBezTo>
                    <a:cubicBezTo>
                      <a:pt x="940" y="57"/>
                      <a:pt x="777" y="0"/>
                      <a:pt x="6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-7" y="1029179"/>
                <a:ext cx="22704" cy="22993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0" extrusionOk="0">
                    <a:moveTo>
                      <a:pt x="615" y="1"/>
                    </a:moveTo>
                    <a:cubicBezTo>
                      <a:pt x="445" y="1"/>
                      <a:pt x="295" y="73"/>
                      <a:pt x="176" y="192"/>
                    </a:cubicBezTo>
                    <a:cubicBezTo>
                      <a:pt x="151" y="217"/>
                      <a:pt x="126" y="242"/>
                      <a:pt x="101" y="292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1" y="467"/>
                      <a:pt x="1" y="518"/>
                    </a:cubicBezTo>
                    <a:cubicBezTo>
                      <a:pt x="1" y="543"/>
                      <a:pt x="1" y="593"/>
                      <a:pt x="1" y="643"/>
                    </a:cubicBezTo>
                    <a:cubicBezTo>
                      <a:pt x="1" y="793"/>
                      <a:pt x="51" y="969"/>
                      <a:pt x="176" y="1069"/>
                    </a:cubicBezTo>
                    <a:cubicBezTo>
                      <a:pt x="301" y="1194"/>
                      <a:pt x="452" y="1269"/>
                      <a:pt x="627" y="1269"/>
                    </a:cubicBezTo>
                    <a:cubicBezTo>
                      <a:pt x="652" y="1269"/>
                      <a:pt x="702" y="1244"/>
                      <a:pt x="753" y="1244"/>
                    </a:cubicBezTo>
                    <a:cubicBezTo>
                      <a:pt x="778" y="1244"/>
                      <a:pt x="828" y="1219"/>
                      <a:pt x="853" y="1219"/>
                    </a:cubicBezTo>
                    <a:cubicBezTo>
                      <a:pt x="903" y="1194"/>
                      <a:pt x="928" y="1169"/>
                      <a:pt x="978" y="1144"/>
                    </a:cubicBezTo>
                    <a:cubicBezTo>
                      <a:pt x="1003" y="1119"/>
                      <a:pt x="1028" y="1094"/>
                      <a:pt x="1053" y="1069"/>
                    </a:cubicBezTo>
                    <a:cubicBezTo>
                      <a:pt x="1179" y="969"/>
                      <a:pt x="1254" y="793"/>
                      <a:pt x="1254" y="643"/>
                    </a:cubicBezTo>
                    <a:cubicBezTo>
                      <a:pt x="1254" y="593"/>
                      <a:pt x="1229" y="543"/>
                      <a:pt x="1229" y="518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28" y="292"/>
                    </a:cubicBezTo>
                    <a:cubicBezTo>
                      <a:pt x="1128" y="242"/>
                      <a:pt x="1078" y="217"/>
                      <a:pt x="1053" y="192"/>
                    </a:cubicBezTo>
                    <a:cubicBezTo>
                      <a:pt x="1028" y="167"/>
                      <a:pt x="1003" y="142"/>
                      <a:pt x="978" y="117"/>
                    </a:cubicBezTo>
                    <a:cubicBezTo>
                      <a:pt x="928" y="92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05" y="6"/>
                      <a:pt x="659" y="1"/>
                      <a:pt x="6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>
                <a:off x="341846" y="970166"/>
                <a:ext cx="59022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59" extrusionOk="0">
                    <a:moveTo>
                      <a:pt x="1630" y="627"/>
                    </a:moveTo>
                    <a:cubicBezTo>
                      <a:pt x="2181" y="627"/>
                      <a:pt x="2632" y="1078"/>
                      <a:pt x="2632" y="1629"/>
                    </a:cubicBezTo>
                    <a:cubicBezTo>
                      <a:pt x="2632" y="2181"/>
                      <a:pt x="2181" y="2632"/>
                      <a:pt x="1630" y="2632"/>
                    </a:cubicBezTo>
                    <a:cubicBezTo>
                      <a:pt x="1079" y="2632"/>
                      <a:pt x="627" y="2181"/>
                      <a:pt x="627" y="1629"/>
                    </a:cubicBezTo>
                    <a:cubicBezTo>
                      <a:pt x="627" y="1078"/>
                      <a:pt x="1079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1"/>
                      <a:pt x="728" y="3258"/>
                      <a:pt x="1630" y="3258"/>
                    </a:cubicBezTo>
                    <a:cubicBezTo>
                      <a:pt x="2532" y="3258"/>
                      <a:pt x="3259" y="2531"/>
                      <a:pt x="3259" y="1629"/>
                    </a:cubicBezTo>
                    <a:cubicBezTo>
                      <a:pt x="3259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0"/>
              <p:cNvSpPr/>
              <p:nvPr/>
            </p:nvSpPr>
            <p:spPr>
              <a:xfrm>
                <a:off x="584884" y="2018027"/>
                <a:ext cx="59022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85" extrusionOk="0">
                    <a:moveTo>
                      <a:pt x="1630" y="628"/>
                    </a:moveTo>
                    <a:cubicBezTo>
                      <a:pt x="2181" y="628"/>
                      <a:pt x="2632" y="1079"/>
                      <a:pt x="2632" y="1630"/>
                    </a:cubicBezTo>
                    <a:cubicBezTo>
                      <a:pt x="2632" y="2181"/>
                      <a:pt x="2181" y="2658"/>
                      <a:pt x="1630" y="2658"/>
                    </a:cubicBezTo>
                    <a:cubicBezTo>
                      <a:pt x="1079" y="2658"/>
                      <a:pt x="627" y="2181"/>
                      <a:pt x="627" y="1630"/>
                    </a:cubicBezTo>
                    <a:cubicBezTo>
                      <a:pt x="627" y="1079"/>
                      <a:pt x="1079" y="628"/>
                      <a:pt x="1630" y="628"/>
                    </a:cubicBezTo>
                    <a:close/>
                    <a:moveTo>
                      <a:pt x="1630" y="1"/>
                    </a:moveTo>
                    <a:cubicBezTo>
                      <a:pt x="728" y="1"/>
                      <a:pt x="1" y="728"/>
                      <a:pt x="1" y="1630"/>
                    </a:cubicBezTo>
                    <a:cubicBezTo>
                      <a:pt x="1" y="2532"/>
                      <a:pt x="728" y="3284"/>
                      <a:pt x="1630" y="3284"/>
                    </a:cubicBezTo>
                    <a:cubicBezTo>
                      <a:pt x="2532" y="3284"/>
                      <a:pt x="3259" y="2532"/>
                      <a:pt x="3259" y="1630"/>
                    </a:cubicBezTo>
                    <a:cubicBezTo>
                      <a:pt x="3259" y="728"/>
                      <a:pt x="2532" y="1"/>
                      <a:pt x="16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0"/>
              <p:cNvSpPr/>
              <p:nvPr/>
            </p:nvSpPr>
            <p:spPr>
              <a:xfrm>
                <a:off x="507951" y="28901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4" name="Google Shape;564;p20"/>
            <p:cNvSpPr/>
            <p:nvPr/>
          </p:nvSpPr>
          <p:spPr>
            <a:xfrm>
              <a:off x="853926" y="2268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1272693" y="1650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20"/>
          <p:cNvGrpSpPr/>
          <p:nvPr/>
        </p:nvGrpSpPr>
        <p:grpSpPr>
          <a:xfrm>
            <a:off x="294125" y="4807625"/>
            <a:ext cx="425883" cy="216100"/>
            <a:chOff x="259675" y="4807625"/>
            <a:chExt cx="425883" cy="216100"/>
          </a:xfrm>
        </p:grpSpPr>
        <p:sp>
          <p:nvSpPr>
            <p:cNvPr id="567" name="Google Shape;567;p20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1860550"/>
            <a:ext cx="2729400" cy="200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20000" y="4004500"/>
            <a:ext cx="2729400" cy="59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88250" y="653025"/>
            <a:ext cx="948300" cy="94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8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1"/>
          <p:cNvSpPr txBox="1">
            <a:spLocks noGrp="1"/>
          </p:cNvSpPr>
          <p:nvPr>
            <p:ph type="title"/>
          </p:nvPr>
        </p:nvSpPr>
        <p:spPr>
          <a:xfrm>
            <a:off x="3156375" y="2615400"/>
            <a:ext cx="2729400" cy="70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72" name="Google Shape;572;p21"/>
          <p:cNvSpPr txBox="1">
            <a:spLocks noGrp="1"/>
          </p:cNvSpPr>
          <p:nvPr>
            <p:ph type="subTitle" idx="1"/>
          </p:nvPr>
        </p:nvSpPr>
        <p:spPr>
          <a:xfrm>
            <a:off x="3156375" y="3418275"/>
            <a:ext cx="2729400" cy="59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3" name="Google Shape;573;p21"/>
          <p:cNvSpPr txBox="1">
            <a:spLocks noGrp="1"/>
          </p:cNvSpPr>
          <p:nvPr>
            <p:ph type="title" idx="2" hasCustomPrompt="1"/>
          </p:nvPr>
        </p:nvSpPr>
        <p:spPr>
          <a:xfrm>
            <a:off x="4059975" y="1211488"/>
            <a:ext cx="922200" cy="128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574" name="Google Shape;574;p21"/>
          <p:cNvGrpSpPr/>
          <p:nvPr/>
        </p:nvGrpSpPr>
        <p:grpSpPr>
          <a:xfrm rot="10800000">
            <a:off x="6398900" y="111123"/>
            <a:ext cx="2758303" cy="193976"/>
            <a:chOff x="-344350" y="4817800"/>
            <a:chExt cx="2758303" cy="193976"/>
          </a:xfrm>
        </p:grpSpPr>
        <p:sp>
          <p:nvSpPr>
            <p:cNvPr id="575" name="Google Shape;575;p21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21"/>
          <p:cNvGrpSpPr/>
          <p:nvPr/>
        </p:nvGrpSpPr>
        <p:grpSpPr>
          <a:xfrm rot="5400000" flipH="1">
            <a:off x="6554770" y="2554284"/>
            <a:ext cx="1101268" cy="4077170"/>
            <a:chOff x="-7" y="0"/>
            <a:chExt cx="1101268" cy="4077170"/>
          </a:xfrm>
        </p:grpSpPr>
        <p:sp>
          <p:nvSpPr>
            <p:cNvPr id="580" name="Google Shape;580;p21"/>
            <p:cNvSpPr/>
            <p:nvPr/>
          </p:nvSpPr>
          <p:spPr>
            <a:xfrm>
              <a:off x="354318" y="3686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216376" y="14672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654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376818" y="3564044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189446" y="4018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737284" y="3416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1041351" y="1469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21"/>
          <p:cNvGrpSpPr/>
          <p:nvPr/>
        </p:nvGrpSpPr>
        <p:grpSpPr>
          <a:xfrm flipH="1">
            <a:off x="714797" y="4815763"/>
            <a:ext cx="425883" cy="216100"/>
            <a:chOff x="259675" y="4807625"/>
            <a:chExt cx="425883" cy="216100"/>
          </a:xfrm>
        </p:grpSpPr>
        <p:sp>
          <p:nvSpPr>
            <p:cNvPr id="593" name="Google Shape;593;p21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596;p21"/>
          <p:cNvGrpSpPr/>
          <p:nvPr/>
        </p:nvGrpSpPr>
        <p:grpSpPr>
          <a:xfrm rot="10800000" flipH="1">
            <a:off x="-8" y="-4"/>
            <a:ext cx="2468054" cy="4015243"/>
            <a:chOff x="-8" y="1128260"/>
            <a:chExt cx="2468054" cy="4015243"/>
          </a:xfrm>
        </p:grpSpPr>
        <p:sp>
          <p:nvSpPr>
            <p:cNvPr id="597" name="Google Shape;597;p21"/>
            <p:cNvSpPr/>
            <p:nvPr/>
          </p:nvSpPr>
          <p:spPr>
            <a:xfrm flipH="1">
              <a:off x="486889" y="273561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 flipH="1">
              <a:off x="1829862" y="4758281"/>
              <a:ext cx="97115" cy="78159"/>
            </a:xfrm>
            <a:custGeom>
              <a:avLst/>
              <a:gdLst/>
              <a:ahLst/>
              <a:cxnLst/>
              <a:rect l="l" t="t" r="r" b="b"/>
              <a:pathLst>
                <a:path w="5364" h="4317" extrusionOk="0">
                  <a:moveTo>
                    <a:pt x="341" y="1"/>
                  </a:moveTo>
                  <a:cubicBezTo>
                    <a:pt x="247" y="1"/>
                    <a:pt x="157" y="46"/>
                    <a:pt x="100" y="131"/>
                  </a:cubicBezTo>
                  <a:cubicBezTo>
                    <a:pt x="0" y="256"/>
                    <a:pt x="25" y="457"/>
                    <a:pt x="151" y="557"/>
                  </a:cubicBezTo>
                  <a:lnTo>
                    <a:pt x="4812" y="4266"/>
                  </a:lnTo>
                  <a:cubicBezTo>
                    <a:pt x="4887" y="4317"/>
                    <a:pt x="4938" y="4317"/>
                    <a:pt x="5013" y="4317"/>
                  </a:cubicBezTo>
                  <a:cubicBezTo>
                    <a:pt x="5113" y="4317"/>
                    <a:pt x="5213" y="4292"/>
                    <a:pt x="5263" y="4216"/>
                  </a:cubicBezTo>
                  <a:cubicBezTo>
                    <a:pt x="5364" y="4066"/>
                    <a:pt x="5339" y="3865"/>
                    <a:pt x="5213" y="3765"/>
                  </a:cubicBezTo>
                  <a:lnTo>
                    <a:pt x="552" y="81"/>
                  </a:lnTo>
                  <a:cubicBezTo>
                    <a:pt x="487" y="27"/>
                    <a:pt x="41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 flipH="1">
              <a:off x="152001" y="4621463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 flipH="1">
              <a:off x="460236" y="4301957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 flipH="1">
              <a:off x="68519" y="2994928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 flipH="1">
              <a:off x="2408570" y="4695311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 flipH="1">
              <a:off x="347550" y="19643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 flipH="1">
              <a:off x="-8" y="3702906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 flipH="1">
              <a:off x="690172" y="5120926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 flipH="1">
              <a:off x="86660" y="1818954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 flipH="1">
              <a:off x="388501" y="3562405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 flipH="1">
              <a:off x="505938" y="13822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 flipH="1">
              <a:off x="49477" y="112826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 flipH="1">
              <a:off x="2075445" y="494884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 flipH="1">
              <a:off x="1642092" y="501854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 flipH="1">
              <a:off x="898006" y="490589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34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2"/>
          <p:cNvSpPr txBox="1">
            <a:spLocks noGrp="1"/>
          </p:cNvSpPr>
          <p:nvPr>
            <p:ph type="title"/>
          </p:nvPr>
        </p:nvSpPr>
        <p:spPr>
          <a:xfrm>
            <a:off x="3904400" y="1886713"/>
            <a:ext cx="2729400" cy="63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15" name="Google Shape;615;p22"/>
          <p:cNvSpPr txBox="1">
            <a:spLocks noGrp="1"/>
          </p:cNvSpPr>
          <p:nvPr>
            <p:ph type="subTitle" idx="1"/>
          </p:nvPr>
        </p:nvSpPr>
        <p:spPr>
          <a:xfrm>
            <a:off x="3904388" y="2625593"/>
            <a:ext cx="2729400" cy="63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6" name="Google Shape;616;p22"/>
          <p:cNvSpPr txBox="1">
            <a:spLocks noGrp="1"/>
          </p:cNvSpPr>
          <p:nvPr>
            <p:ph type="title" idx="2" hasCustomPrompt="1"/>
          </p:nvPr>
        </p:nvSpPr>
        <p:spPr>
          <a:xfrm>
            <a:off x="2275150" y="1929450"/>
            <a:ext cx="1261500" cy="128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200"/>
              <a:buNone/>
              <a:defRPr sz="9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617" name="Google Shape;617;p22"/>
          <p:cNvGrpSpPr/>
          <p:nvPr/>
        </p:nvGrpSpPr>
        <p:grpSpPr>
          <a:xfrm flipH="1">
            <a:off x="8559523" y="1128258"/>
            <a:ext cx="584466" cy="3281784"/>
            <a:chOff x="8559523" y="1128258"/>
            <a:chExt cx="584466" cy="3281784"/>
          </a:xfrm>
        </p:grpSpPr>
        <p:sp>
          <p:nvSpPr>
            <p:cNvPr id="618" name="Google Shape;618;p22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2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2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2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22"/>
          <p:cNvGrpSpPr/>
          <p:nvPr/>
        </p:nvGrpSpPr>
        <p:grpSpPr>
          <a:xfrm>
            <a:off x="-7" y="0"/>
            <a:ext cx="1295404" cy="3623066"/>
            <a:chOff x="-7" y="0"/>
            <a:chExt cx="1295404" cy="3623066"/>
          </a:xfrm>
        </p:grpSpPr>
        <p:grpSp>
          <p:nvGrpSpPr>
            <p:cNvPr id="628" name="Google Shape;628;p22"/>
            <p:cNvGrpSpPr/>
            <p:nvPr/>
          </p:nvGrpSpPr>
          <p:grpSpPr>
            <a:xfrm>
              <a:off x="-7" y="0"/>
              <a:ext cx="643914" cy="3623066"/>
              <a:chOff x="-7" y="0"/>
              <a:chExt cx="643914" cy="3623066"/>
            </a:xfrm>
          </p:grpSpPr>
          <p:sp>
            <p:nvSpPr>
              <p:cNvPr id="629" name="Google Shape;629;p22"/>
              <p:cNvSpPr/>
              <p:nvPr/>
            </p:nvSpPr>
            <p:spPr>
              <a:xfrm>
                <a:off x="201918" y="63821"/>
                <a:ext cx="72619" cy="101243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5592" extrusionOk="0">
                    <a:moveTo>
                      <a:pt x="3663" y="1"/>
                    </a:moveTo>
                    <a:cubicBezTo>
                      <a:pt x="3555" y="1"/>
                      <a:pt x="3449" y="56"/>
                      <a:pt x="3384" y="153"/>
                    </a:cubicBezTo>
                    <a:lnTo>
                      <a:pt x="76" y="5090"/>
                    </a:lnTo>
                    <a:cubicBezTo>
                      <a:pt x="1" y="5241"/>
                      <a:pt x="26" y="5441"/>
                      <a:pt x="176" y="5542"/>
                    </a:cubicBezTo>
                    <a:cubicBezTo>
                      <a:pt x="226" y="5567"/>
                      <a:pt x="276" y="5592"/>
                      <a:pt x="351" y="5592"/>
                    </a:cubicBezTo>
                    <a:cubicBezTo>
                      <a:pt x="452" y="5592"/>
                      <a:pt x="552" y="5542"/>
                      <a:pt x="602" y="5441"/>
                    </a:cubicBezTo>
                    <a:lnTo>
                      <a:pt x="3910" y="504"/>
                    </a:lnTo>
                    <a:cubicBezTo>
                      <a:pt x="4011" y="354"/>
                      <a:pt x="3960" y="153"/>
                      <a:pt x="3835" y="53"/>
                    </a:cubicBezTo>
                    <a:cubicBezTo>
                      <a:pt x="3782" y="17"/>
                      <a:pt x="3722" y="1"/>
                      <a:pt x="3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2"/>
              <p:cNvSpPr/>
              <p:nvPr/>
            </p:nvSpPr>
            <p:spPr>
              <a:xfrm>
                <a:off x="63976" y="15434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2"/>
              <p:cNvSpPr/>
              <p:nvPr/>
            </p:nvSpPr>
            <p:spPr>
              <a:xfrm>
                <a:off x="111628" y="3180578"/>
                <a:ext cx="60362" cy="108177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5975" extrusionOk="0">
                    <a:moveTo>
                      <a:pt x="2984" y="1"/>
                    </a:moveTo>
                    <a:cubicBezTo>
                      <a:pt x="2870" y="1"/>
                      <a:pt x="2759" y="57"/>
                      <a:pt x="2707" y="160"/>
                    </a:cubicBezTo>
                    <a:lnTo>
                      <a:pt x="75" y="5524"/>
                    </a:lnTo>
                    <a:cubicBezTo>
                      <a:pt x="0" y="5674"/>
                      <a:pt x="75" y="5850"/>
                      <a:pt x="226" y="5925"/>
                    </a:cubicBezTo>
                    <a:cubicBezTo>
                      <a:pt x="276" y="5950"/>
                      <a:pt x="326" y="5975"/>
                      <a:pt x="351" y="5975"/>
                    </a:cubicBezTo>
                    <a:cubicBezTo>
                      <a:pt x="476" y="5975"/>
                      <a:pt x="577" y="5900"/>
                      <a:pt x="652" y="5800"/>
                    </a:cubicBezTo>
                    <a:lnTo>
                      <a:pt x="3258" y="436"/>
                    </a:lnTo>
                    <a:cubicBezTo>
                      <a:pt x="3333" y="286"/>
                      <a:pt x="3283" y="110"/>
                      <a:pt x="3133" y="35"/>
                    </a:cubicBezTo>
                    <a:cubicBezTo>
                      <a:pt x="3086" y="12"/>
                      <a:pt x="3035" y="1"/>
                      <a:pt x="29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2"/>
              <p:cNvSpPr/>
              <p:nvPr/>
            </p:nvSpPr>
            <p:spPr>
              <a:xfrm>
                <a:off x="370258" y="485866"/>
                <a:ext cx="59022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59" extrusionOk="0">
                    <a:moveTo>
                      <a:pt x="1630" y="627"/>
                    </a:moveTo>
                    <a:cubicBezTo>
                      <a:pt x="2181" y="627"/>
                      <a:pt x="2632" y="1078"/>
                      <a:pt x="2632" y="1629"/>
                    </a:cubicBezTo>
                    <a:cubicBezTo>
                      <a:pt x="2632" y="2181"/>
                      <a:pt x="2181" y="2632"/>
                      <a:pt x="1630" y="2632"/>
                    </a:cubicBezTo>
                    <a:cubicBezTo>
                      <a:pt x="1079" y="2632"/>
                      <a:pt x="627" y="2181"/>
                      <a:pt x="627" y="1629"/>
                    </a:cubicBezTo>
                    <a:cubicBezTo>
                      <a:pt x="627" y="1078"/>
                      <a:pt x="1079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1"/>
                      <a:pt x="728" y="3258"/>
                      <a:pt x="1630" y="3258"/>
                    </a:cubicBezTo>
                    <a:cubicBezTo>
                      <a:pt x="2532" y="3258"/>
                      <a:pt x="3259" y="2531"/>
                      <a:pt x="3259" y="1629"/>
                    </a:cubicBezTo>
                    <a:cubicBezTo>
                      <a:pt x="3259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2"/>
              <p:cNvSpPr/>
              <p:nvPr/>
            </p:nvSpPr>
            <p:spPr>
              <a:xfrm>
                <a:off x="88472" y="2515527"/>
                <a:ext cx="59022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85" extrusionOk="0">
                    <a:moveTo>
                      <a:pt x="1630" y="628"/>
                    </a:moveTo>
                    <a:cubicBezTo>
                      <a:pt x="2181" y="628"/>
                      <a:pt x="2632" y="1079"/>
                      <a:pt x="2632" y="1630"/>
                    </a:cubicBezTo>
                    <a:cubicBezTo>
                      <a:pt x="2632" y="2181"/>
                      <a:pt x="2181" y="2658"/>
                      <a:pt x="1630" y="2658"/>
                    </a:cubicBezTo>
                    <a:cubicBezTo>
                      <a:pt x="1079" y="2658"/>
                      <a:pt x="627" y="2181"/>
                      <a:pt x="627" y="1630"/>
                    </a:cubicBezTo>
                    <a:cubicBezTo>
                      <a:pt x="627" y="1079"/>
                      <a:pt x="1079" y="628"/>
                      <a:pt x="1630" y="628"/>
                    </a:cubicBezTo>
                    <a:close/>
                    <a:moveTo>
                      <a:pt x="1630" y="1"/>
                    </a:moveTo>
                    <a:cubicBezTo>
                      <a:pt x="728" y="1"/>
                      <a:pt x="1" y="728"/>
                      <a:pt x="1" y="1630"/>
                    </a:cubicBezTo>
                    <a:cubicBezTo>
                      <a:pt x="1" y="2532"/>
                      <a:pt x="728" y="3284"/>
                      <a:pt x="1630" y="3284"/>
                    </a:cubicBezTo>
                    <a:cubicBezTo>
                      <a:pt x="2532" y="3284"/>
                      <a:pt x="3259" y="2532"/>
                      <a:pt x="3259" y="1630"/>
                    </a:cubicBezTo>
                    <a:cubicBezTo>
                      <a:pt x="3259" y="728"/>
                      <a:pt x="2532" y="1"/>
                      <a:pt x="16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2"/>
              <p:cNvSpPr/>
              <p:nvPr/>
            </p:nvSpPr>
            <p:spPr>
              <a:xfrm>
                <a:off x="376818" y="3564044"/>
                <a:ext cx="59004" cy="59022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260" extrusionOk="0">
                    <a:moveTo>
                      <a:pt x="1629" y="627"/>
                    </a:moveTo>
                    <a:cubicBezTo>
                      <a:pt x="2180" y="627"/>
                      <a:pt x="2632" y="1079"/>
                      <a:pt x="2632" y="1630"/>
                    </a:cubicBezTo>
                    <a:cubicBezTo>
                      <a:pt x="2632" y="2181"/>
                      <a:pt x="2180" y="2632"/>
                      <a:pt x="1629" y="2632"/>
                    </a:cubicBezTo>
                    <a:cubicBezTo>
                      <a:pt x="1078" y="2632"/>
                      <a:pt x="627" y="2181"/>
                      <a:pt x="627" y="1630"/>
                    </a:cubicBezTo>
                    <a:cubicBezTo>
                      <a:pt x="627" y="1079"/>
                      <a:pt x="1078" y="627"/>
                      <a:pt x="1629" y="627"/>
                    </a:cubicBezTo>
                    <a:close/>
                    <a:moveTo>
                      <a:pt x="1629" y="1"/>
                    </a:moveTo>
                    <a:cubicBezTo>
                      <a:pt x="727" y="1"/>
                      <a:pt x="0" y="728"/>
                      <a:pt x="0" y="1630"/>
                    </a:cubicBezTo>
                    <a:cubicBezTo>
                      <a:pt x="0" y="2532"/>
                      <a:pt x="727" y="3259"/>
                      <a:pt x="1629" y="3259"/>
                    </a:cubicBezTo>
                    <a:cubicBezTo>
                      <a:pt x="2531" y="3259"/>
                      <a:pt x="3258" y="2532"/>
                      <a:pt x="3258" y="1630"/>
                    </a:cubicBezTo>
                    <a:cubicBezTo>
                      <a:pt x="3258" y="728"/>
                      <a:pt x="2531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2"/>
              <p:cNvSpPr/>
              <p:nvPr/>
            </p:nvSpPr>
            <p:spPr>
              <a:xfrm>
                <a:off x="196921" y="2238919"/>
                <a:ext cx="22722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69" extrusionOk="0">
                    <a:moveTo>
                      <a:pt x="625" y="0"/>
                    </a:moveTo>
                    <a:cubicBezTo>
                      <a:pt x="461" y="0"/>
                      <a:pt x="295" y="72"/>
                      <a:pt x="176" y="191"/>
                    </a:cubicBezTo>
                    <a:cubicBezTo>
                      <a:pt x="151" y="216"/>
                      <a:pt x="126" y="241"/>
                      <a:pt x="101" y="291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26" y="467"/>
                      <a:pt x="1" y="517"/>
                    </a:cubicBezTo>
                    <a:cubicBezTo>
                      <a:pt x="1" y="542"/>
                      <a:pt x="1" y="592"/>
                      <a:pt x="1" y="642"/>
                    </a:cubicBezTo>
                    <a:cubicBezTo>
                      <a:pt x="1" y="793"/>
                      <a:pt x="51" y="943"/>
                      <a:pt x="176" y="1068"/>
                    </a:cubicBezTo>
                    <a:cubicBezTo>
                      <a:pt x="302" y="1194"/>
                      <a:pt x="452" y="1269"/>
                      <a:pt x="627" y="1269"/>
                    </a:cubicBezTo>
                    <a:cubicBezTo>
                      <a:pt x="778" y="1269"/>
                      <a:pt x="953" y="1194"/>
                      <a:pt x="1054" y="1068"/>
                    </a:cubicBezTo>
                    <a:cubicBezTo>
                      <a:pt x="1179" y="943"/>
                      <a:pt x="1254" y="793"/>
                      <a:pt x="1254" y="642"/>
                    </a:cubicBezTo>
                    <a:cubicBezTo>
                      <a:pt x="1254" y="592"/>
                      <a:pt x="1254" y="542"/>
                      <a:pt x="1229" y="517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54" y="291"/>
                    </a:cubicBezTo>
                    <a:cubicBezTo>
                      <a:pt x="1129" y="241"/>
                      <a:pt x="1104" y="216"/>
                      <a:pt x="1054" y="191"/>
                    </a:cubicBezTo>
                    <a:cubicBezTo>
                      <a:pt x="1028" y="166"/>
                      <a:pt x="1003" y="141"/>
                      <a:pt x="978" y="116"/>
                    </a:cubicBezTo>
                    <a:cubicBezTo>
                      <a:pt x="928" y="91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11" y="5"/>
                      <a:pt x="668" y="0"/>
                      <a:pt x="6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2"/>
              <p:cNvSpPr/>
              <p:nvPr/>
            </p:nvSpPr>
            <p:spPr>
              <a:xfrm>
                <a:off x="603052" y="0"/>
                <a:ext cx="22704" cy="2259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48" extrusionOk="0">
                    <a:moveTo>
                      <a:pt x="614" y="0"/>
                    </a:moveTo>
                    <a:cubicBezTo>
                      <a:pt x="451" y="0"/>
                      <a:pt x="288" y="57"/>
                      <a:pt x="176" y="169"/>
                    </a:cubicBezTo>
                    <a:cubicBezTo>
                      <a:pt x="150" y="194"/>
                      <a:pt x="125" y="219"/>
                      <a:pt x="100" y="270"/>
                    </a:cubicBezTo>
                    <a:cubicBezTo>
                      <a:pt x="75" y="295"/>
                      <a:pt x="50" y="320"/>
                      <a:pt x="50" y="370"/>
                    </a:cubicBezTo>
                    <a:cubicBezTo>
                      <a:pt x="25" y="395"/>
                      <a:pt x="0" y="445"/>
                      <a:pt x="0" y="495"/>
                    </a:cubicBezTo>
                    <a:cubicBezTo>
                      <a:pt x="0" y="520"/>
                      <a:pt x="0" y="570"/>
                      <a:pt x="0" y="620"/>
                    </a:cubicBezTo>
                    <a:cubicBezTo>
                      <a:pt x="0" y="771"/>
                      <a:pt x="50" y="946"/>
                      <a:pt x="176" y="1047"/>
                    </a:cubicBezTo>
                    <a:cubicBezTo>
                      <a:pt x="301" y="1172"/>
                      <a:pt x="451" y="1247"/>
                      <a:pt x="627" y="1247"/>
                    </a:cubicBezTo>
                    <a:cubicBezTo>
                      <a:pt x="777" y="1247"/>
                      <a:pt x="952" y="1172"/>
                      <a:pt x="1053" y="1047"/>
                    </a:cubicBezTo>
                    <a:cubicBezTo>
                      <a:pt x="1178" y="946"/>
                      <a:pt x="1253" y="771"/>
                      <a:pt x="1253" y="620"/>
                    </a:cubicBezTo>
                    <a:cubicBezTo>
                      <a:pt x="1253" y="570"/>
                      <a:pt x="1228" y="520"/>
                      <a:pt x="1228" y="495"/>
                    </a:cubicBezTo>
                    <a:cubicBezTo>
                      <a:pt x="1228" y="445"/>
                      <a:pt x="1203" y="395"/>
                      <a:pt x="1203" y="370"/>
                    </a:cubicBezTo>
                    <a:cubicBezTo>
                      <a:pt x="1178" y="320"/>
                      <a:pt x="1153" y="295"/>
                      <a:pt x="1128" y="270"/>
                    </a:cubicBezTo>
                    <a:cubicBezTo>
                      <a:pt x="1103" y="219"/>
                      <a:pt x="1078" y="194"/>
                      <a:pt x="1053" y="169"/>
                    </a:cubicBezTo>
                    <a:cubicBezTo>
                      <a:pt x="940" y="57"/>
                      <a:pt x="777" y="0"/>
                      <a:pt x="6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2"/>
              <p:cNvSpPr/>
              <p:nvPr/>
            </p:nvSpPr>
            <p:spPr>
              <a:xfrm>
                <a:off x="-7" y="1029179"/>
                <a:ext cx="22704" cy="22993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0" extrusionOk="0">
                    <a:moveTo>
                      <a:pt x="615" y="1"/>
                    </a:moveTo>
                    <a:cubicBezTo>
                      <a:pt x="445" y="1"/>
                      <a:pt x="295" y="73"/>
                      <a:pt x="176" y="192"/>
                    </a:cubicBezTo>
                    <a:cubicBezTo>
                      <a:pt x="151" y="217"/>
                      <a:pt x="126" y="242"/>
                      <a:pt x="101" y="292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1" y="467"/>
                      <a:pt x="1" y="518"/>
                    </a:cubicBezTo>
                    <a:cubicBezTo>
                      <a:pt x="1" y="543"/>
                      <a:pt x="1" y="593"/>
                      <a:pt x="1" y="643"/>
                    </a:cubicBezTo>
                    <a:cubicBezTo>
                      <a:pt x="1" y="793"/>
                      <a:pt x="51" y="969"/>
                      <a:pt x="176" y="1069"/>
                    </a:cubicBezTo>
                    <a:cubicBezTo>
                      <a:pt x="301" y="1194"/>
                      <a:pt x="452" y="1269"/>
                      <a:pt x="627" y="1269"/>
                    </a:cubicBezTo>
                    <a:cubicBezTo>
                      <a:pt x="652" y="1269"/>
                      <a:pt x="702" y="1244"/>
                      <a:pt x="753" y="1244"/>
                    </a:cubicBezTo>
                    <a:cubicBezTo>
                      <a:pt x="778" y="1244"/>
                      <a:pt x="828" y="1219"/>
                      <a:pt x="853" y="1219"/>
                    </a:cubicBezTo>
                    <a:cubicBezTo>
                      <a:pt x="903" y="1194"/>
                      <a:pt x="928" y="1169"/>
                      <a:pt x="978" y="1144"/>
                    </a:cubicBezTo>
                    <a:cubicBezTo>
                      <a:pt x="1003" y="1119"/>
                      <a:pt x="1028" y="1094"/>
                      <a:pt x="1053" y="1069"/>
                    </a:cubicBezTo>
                    <a:cubicBezTo>
                      <a:pt x="1179" y="969"/>
                      <a:pt x="1254" y="793"/>
                      <a:pt x="1254" y="643"/>
                    </a:cubicBezTo>
                    <a:cubicBezTo>
                      <a:pt x="1254" y="593"/>
                      <a:pt x="1229" y="543"/>
                      <a:pt x="1229" y="518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28" y="292"/>
                    </a:cubicBezTo>
                    <a:cubicBezTo>
                      <a:pt x="1128" y="242"/>
                      <a:pt x="1078" y="217"/>
                      <a:pt x="1053" y="192"/>
                    </a:cubicBezTo>
                    <a:cubicBezTo>
                      <a:pt x="1028" y="167"/>
                      <a:pt x="1003" y="142"/>
                      <a:pt x="978" y="117"/>
                    </a:cubicBezTo>
                    <a:cubicBezTo>
                      <a:pt x="928" y="92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05" y="6"/>
                      <a:pt x="659" y="1"/>
                      <a:pt x="6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2"/>
              <p:cNvSpPr/>
              <p:nvPr/>
            </p:nvSpPr>
            <p:spPr>
              <a:xfrm>
                <a:off x="341846" y="970166"/>
                <a:ext cx="59022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59" extrusionOk="0">
                    <a:moveTo>
                      <a:pt x="1630" y="627"/>
                    </a:moveTo>
                    <a:cubicBezTo>
                      <a:pt x="2181" y="627"/>
                      <a:pt x="2632" y="1078"/>
                      <a:pt x="2632" y="1629"/>
                    </a:cubicBezTo>
                    <a:cubicBezTo>
                      <a:pt x="2632" y="2181"/>
                      <a:pt x="2181" y="2632"/>
                      <a:pt x="1630" y="2632"/>
                    </a:cubicBezTo>
                    <a:cubicBezTo>
                      <a:pt x="1079" y="2632"/>
                      <a:pt x="627" y="2181"/>
                      <a:pt x="627" y="1629"/>
                    </a:cubicBezTo>
                    <a:cubicBezTo>
                      <a:pt x="627" y="1078"/>
                      <a:pt x="1079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1"/>
                      <a:pt x="728" y="3258"/>
                      <a:pt x="1630" y="3258"/>
                    </a:cubicBezTo>
                    <a:cubicBezTo>
                      <a:pt x="2532" y="3258"/>
                      <a:pt x="3259" y="2531"/>
                      <a:pt x="3259" y="1629"/>
                    </a:cubicBezTo>
                    <a:cubicBezTo>
                      <a:pt x="3259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2"/>
              <p:cNvSpPr/>
              <p:nvPr/>
            </p:nvSpPr>
            <p:spPr>
              <a:xfrm>
                <a:off x="584884" y="2018027"/>
                <a:ext cx="59022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85" extrusionOk="0">
                    <a:moveTo>
                      <a:pt x="1630" y="628"/>
                    </a:moveTo>
                    <a:cubicBezTo>
                      <a:pt x="2181" y="628"/>
                      <a:pt x="2632" y="1079"/>
                      <a:pt x="2632" y="1630"/>
                    </a:cubicBezTo>
                    <a:cubicBezTo>
                      <a:pt x="2632" y="2181"/>
                      <a:pt x="2181" y="2658"/>
                      <a:pt x="1630" y="2658"/>
                    </a:cubicBezTo>
                    <a:cubicBezTo>
                      <a:pt x="1079" y="2658"/>
                      <a:pt x="627" y="2181"/>
                      <a:pt x="627" y="1630"/>
                    </a:cubicBezTo>
                    <a:cubicBezTo>
                      <a:pt x="627" y="1079"/>
                      <a:pt x="1079" y="628"/>
                      <a:pt x="1630" y="628"/>
                    </a:cubicBezTo>
                    <a:close/>
                    <a:moveTo>
                      <a:pt x="1630" y="1"/>
                    </a:moveTo>
                    <a:cubicBezTo>
                      <a:pt x="728" y="1"/>
                      <a:pt x="1" y="728"/>
                      <a:pt x="1" y="1630"/>
                    </a:cubicBezTo>
                    <a:cubicBezTo>
                      <a:pt x="1" y="2532"/>
                      <a:pt x="728" y="3284"/>
                      <a:pt x="1630" y="3284"/>
                    </a:cubicBezTo>
                    <a:cubicBezTo>
                      <a:pt x="2532" y="3284"/>
                      <a:pt x="3259" y="2532"/>
                      <a:pt x="3259" y="1630"/>
                    </a:cubicBezTo>
                    <a:cubicBezTo>
                      <a:pt x="3259" y="728"/>
                      <a:pt x="2532" y="1"/>
                      <a:pt x="16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2"/>
              <p:cNvSpPr/>
              <p:nvPr/>
            </p:nvSpPr>
            <p:spPr>
              <a:xfrm>
                <a:off x="507951" y="28901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1" name="Google Shape;641;p22"/>
            <p:cNvSpPr/>
            <p:nvPr/>
          </p:nvSpPr>
          <p:spPr>
            <a:xfrm>
              <a:off x="853926" y="2268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1272693" y="1650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22"/>
          <p:cNvGrpSpPr/>
          <p:nvPr/>
        </p:nvGrpSpPr>
        <p:grpSpPr>
          <a:xfrm>
            <a:off x="294125" y="4807625"/>
            <a:ext cx="425883" cy="216100"/>
            <a:chOff x="259675" y="4807625"/>
            <a:chExt cx="425883" cy="216100"/>
          </a:xfrm>
        </p:grpSpPr>
        <p:sp>
          <p:nvSpPr>
            <p:cNvPr id="644" name="Google Shape;644;p22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2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2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3"/>
          <p:cNvSpPr txBox="1">
            <a:spLocks noGrp="1"/>
          </p:cNvSpPr>
          <p:nvPr>
            <p:ph type="title"/>
          </p:nvPr>
        </p:nvSpPr>
        <p:spPr>
          <a:xfrm>
            <a:off x="4908925" y="1498800"/>
            <a:ext cx="35151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49" name="Google Shape;649;p23"/>
          <p:cNvSpPr txBox="1">
            <a:spLocks noGrp="1"/>
          </p:cNvSpPr>
          <p:nvPr>
            <p:ph type="subTitle" idx="1"/>
          </p:nvPr>
        </p:nvSpPr>
        <p:spPr>
          <a:xfrm>
            <a:off x="4908925" y="2340600"/>
            <a:ext cx="3515100" cy="14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4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4"/>
          <p:cNvSpPr/>
          <p:nvPr/>
        </p:nvSpPr>
        <p:spPr>
          <a:xfrm>
            <a:off x="120450" y="4604825"/>
            <a:ext cx="8349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4"/>
          <p:cNvSpPr/>
          <p:nvPr/>
        </p:nvSpPr>
        <p:spPr>
          <a:xfrm>
            <a:off x="120450" y="4778332"/>
            <a:ext cx="11991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24"/>
          <p:cNvGrpSpPr/>
          <p:nvPr/>
        </p:nvGrpSpPr>
        <p:grpSpPr>
          <a:xfrm>
            <a:off x="-7" y="0"/>
            <a:ext cx="643914" cy="3623066"/>
            <a:chOff x="-7" y="0"/>
            <a:chExt cx="643914" cy="3623066"/>
          </a:xfrm>
        </p:grpSpPr>
        <p:sp>
          <p:nvSpPr>
            <p:cNvPr id="654" name="Google Shape;654;p24"/>
            <p:cNvSpPr/>
            <p:nvPr/>
          </p:nvSpPr>
          <p:spPr>
            <a:xfrm>
              <a:off x="201918" y="638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63976" y="15434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3702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376818" y="3564044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341846" y="970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584884" y="20180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507951" y="28901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24"/>
          <p:cNvGrpSpPr/>
          <p:nvPr/>
        </p:nvGrpSpPr>
        <p:grpSpPr>
          <a:xfrm>
            <a:off x="7479167" y="1128258"/>
            <a:ext cx="1664822" cy="4015243"/>
            <a:chOff x="7479167" y="1128258"/>
            <a:chExt cx="1664822" cy="4015243"/>
          </a:xfrm>
        </p:grpSpPr>
        <p:sp>
          <p:nvSpPr>
            <p:cNvPr id="667" name="Google Shape;667;p24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4"/>
            <p:cNvSpPr/>
            <p:nvPr/>
          </p:nvSpPr>
          <p:spPr>
            <a:xfrm>
              <a:off x="8131403" y="4834478"/>
              <a:ext cx="97115" cy="78159"/>
            </a:xfrm>
            <a:custGeom>
              <a:avLst/>
              <a:gdLst/>
              <a:ahLst/>
              <a:cxnLst/>
              <a:rect l="l" t="t" r="r" b="b"/>
              <a:pathLst>
                <a:path w="5364" h="4317" extrusionOk="0">
                  <a:moveTo>
                    <a:pt x="341" y="1"/>
                  </a:moveTo>
                  <a:cubicBezTo>
                    <a:pt x="247" y="1"/>
                    <a:pt x="157" y="46"/>
                    <a:pt x="100" y="131"/>
                  </a:cubicBezTo>
                  <a:cubicBezTo>
                    <a:pt x="0" y="256"/>
                    <a:pt x="25" y="457"/>
                    <a:pt x="151" y="557"/>
                  </a:cubicBezTo>
                  <a:lnTo>
                    <a:pt x="4812" y="4266"/>
                  </a:lnTo>
                  <a:cubicBezTo>
                    <a:pt x="4887" y="4317"/>
                    <a:pt x="4938" y="4317"/>
                    <a:pt x="5013" y="4317"/>
                  </a:cubicBezTo>
                  <a:cubicBezTo>
                    <a:pt x="5113" y="4317"/>
                    <a:pt x="5213" y="4292"/>
                    <a:pt x="5263" y="4216"/>
                  </a:cubicBezTo>
                  <a:cubicBezTo>
                    <a:pt x="5364" y="4066"/>
                    <a:pt x="5339" y="3865"/>
                    <a:pt x="5213" y="3765"/>
                  </a:cubicBezTo>
                  <a:lnTo>
                    <a:pt x="552" y="81"/>
                  </a:lnTo>
                  <a:cubicBezTo>
                    <a:pt x="487" y="27"/>
                    <a:pt x="41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8809535" y="500010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8431104" y="5120924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7771060" y="4796447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7479167" y="5018542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24"/>
          <p:cNvSpPr txBox="1">
            <a:spLocks noGrp="1"/>
          </p:cNvSpPr>
          <p:nvPr>
            <p:ph type="title"/>
          </p:nvPr>
        </p:nvSpPr>
        <p:spPr>
          <a:xfrm>
            <a:off x="1365900" y="406925"/>
            <a:ext cx="6412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24"/>
          <p:cNvSpPr txBox="1">
            <a:spLocks noGrp="1"/>
          </p:cNvSpPr>
          <p:nvPr>
            <p:ph type="subTitle" idx="1"/>
          </p:nvPr>
        </p:nvSpPr>
        <p:spPr>
          <a:xfrm>
            <a:off x="720000" y="3153000"/>
            <a:ext cx="2130900" cy="32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4" name="Google Shape;684;p24"/>
          <p:cNvSpPr txBox="1">
            <a:spLocks noGrp="1"/>
          </p:cNvSpPr>
          <p:nvPr>
            <p:ph type="subTitle" idx="2"/>
          </p:nvPr>
        </p:nvSpPr>
        <p:spPr>
          <a:xfrm>
            <a:off x="720000" y="3546600"/>
            <a:ext cx="2130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24"/>
          <p:cNvSpPr txBox="1">
            <a:spLocks noGrp="1"/>
          </p:cNvSpPr>
          <p:nvPr>
            <p:ph type="subTitle" idx="3"/>
          </p:nvPr>
        </p:nvSpPr>
        <p:spPr>
          <a:xfrm>
            <a:off x="3506550" y="3153000"/>
            <a:ext cx="2130900" cy="32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6" name="Google Shape;686;p24"/>
          <p:cNvSpPr txBox="1">
            <a:spLocks noGrp="1"/>
          </p:cNvSpPr>
          <p:nvPr>
            <p:ph type="subTitle" idx="4"/>
          </p:nvPr>
        </p:nvSpPr>
        <p:spPr>
          <a:xfrm>
            <a:off x="3506550" y="3546600"/>
            <a:ext cx="2130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24"/>
          <p:cNvSpPr txBox="1">
            <a:spLocks noGrp="1"/>
          </p:cNvSpPr>
          <p:nvPr>
            <p:ph type="subTitle" idx="5"/>
          </p:nvPr>
        </p:nvSpPr>
        <p:spPr>
          <a:xfrm>
            <a:off x="6293100" y="3153000"/>
            <a:ext cx="2130900" cy="32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8" name="Google Shape;688;p24"/>
          <p:cNvSpPr txBox="1">
            <a:spLocks noGrp="1"/>
          </p:cNvSpPr>
          <p:nvPr>
            <p:ph type="subTitle" idx="6"/>
          </p:nvPr>
        </p:nvSpPr>
        <p:spPr>
          <a:xfrm>
            <a:off x="6293100" y="3546600"/>
            <a:ext cx="2130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5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5"/>
          <p:cNvSpPr txBox="1">
            <a:spLocks noGrp="1"/>
          </p:cNvSpPr>
          <p:nvPr>
            <p:ph type="subTitle" idx="1"/>
          </p:nvPr>
        </p:nvSpPr>
        <p:spPr>
          <a:xfrm>
            <a:off x="1887835" y="1430000"/>
            <a:ext cx="1922100" cy="3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1" name="Google Shape;691;p25"/>
          <p:cNvSpPr txBox="1">
            <a:spLocks noGrp="1"/>
          </p:cNvSpPr>
          <p:nvPr>
            <p:ph type="subTitle" idx="2"/>
          </p:nvPr>
        </p:nvSpPr>
        <p:spPr>
          <a:xfrm>
            <a:off x="1887835" y="1823600"/>
            <a:ext cx="19221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25"/>
          <p:cNvSpPr txBox="1">
            <a:spLocks noGrp="1"/>
          </p:cNvSpPr>
          <p:nvPr>
            <p:ph type="subTitle" idx="3"/>
          </p:nvPr>
        </p:nvSpPr>
        <p:spPr>
          <a:xfrm>
            <a:off x="5334010" y="1430000"/>
            <a:ext cx="1922100" cy="3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3" name="Google Shape;693;p25"/>
          <p:cNvSpPr txBox="1">
            <a:spLocks noGrp="1"/>
          </p:cNvSpPr>
          <p:nvPr>
            <p:ph type="subTitle" idx="4"/>
          </p:nvPr>
        </p:nvSpPr>
        <p:spPr>
          <a:xfrm>
            <a:off x="5334010" y="1823600"/>
            <a:ext cx="19221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25"/>
          <p:cNvSpPr txBox="1">
            <a:spLocks noGrp="1"/>
          </p:cNvSpPr>
          <p:nvPr>
            <p:ph type="subTitle" idx="5"/>
          </p:nvPr>
        </p:nvSpPr>
        <p:spPr>
          <a:xfrm>
            <a:off x="1887825" y="3170408"/>
            <a:ext cx="1922100" cy="3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5" name="Google Shape;695;p25"/>
          <p:cNvSpPr txBox="1">
            <a:spLocks noGrp="1"/>
          </p:cNvSpPr>
          <p:nvPr>
            <p:ph type="subTitle" idx="6"/>
          </p:nvPr>
        </p:nvSpPr>
        <p:spPr>
          <a:xfrm>
            <a:off x="1887835" y="3576200"/>
            <a:ext cx="19221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25"/>
          <p:cNvSpPr txBox="1">
            <a:spLocks noGrp="1"/>
          </p:cNvSpPr>
          <p:nvPr>
            <p:ph type="subTitle" idx="7"/>
          </p:nvPr>
        </p:nvSpPr>
        <p:spPr>
          <a:xfrm>
            <a:off x="5334001" y="3170408"/>
            <a:ext cx="1922100" cy="3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7" name="Google Shape;697;p25"/>
          <p:cNvSpPr txBox="1">
            <a:spLocks noGrp="1"/>
          </p:cNvSpPr>
          <p:nvPr>
            <p:ph type="subTitle" idx="8"/>
          </p:nvPr>
        </p:nvSpPr>
        <p:spPr>
          <a:xfrm>
            <a:off x="5334010" y="3576200"/>
            <a:ext cx="19221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25"/>
          <p:cNvSpPr txBox="1">
            <a:spLocks noGrp="1"/>
          </p:cNvSpPr>
          <p:nvPr>
            <p:ph type="title"/>
          </p:nvPr>
        </p:nvSpPr>
        <p:spPr>
          <a:xfrm>
            <a:off x="1365850" y="447121"/>
            <a:ext cx="6412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/>
          <p:nvPr/>
        </p:nvSpPr>
        <p:spPr>
          <a:xfrm>
            <a:off x="120450" y="4604825"/>
            <a:ext cx="8349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6"/>
          <p:cNvSpPr/>
          <p:nvPr/>
        </p:nvSpPr>
        <p:spPr>
          <a:xfrm>
            <a:off x="120450" y="4778332"/>
            <a:ext cx="11991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26"/>
          <p:cNvGrpSpPr/>
          <p:nvPr/>
        </p:nvGrpSpPr>
        <p:grpSpPr>
          <a:xfrm>
            <a:off x="-7" y="0"/>
            <a:ext cx="643914" cy="3623066"/>
            <a:chOff x="-7" y="0"/>
            <a:chExt cx="643914" cy="3623066"/>
          </a:xfrm>
        </p:grpSpPr>
        <p:sp>
          <p:nvSpPr>
            <p:cNvPr id="703" name="Google Shape;703;p26"/>
            <p:cNvSpPr/>
            <p:nvPr/>
          </p:nvSpPr>
          <p:spPr>
            <a:xfrm>
              <a:off x="201918" y="638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63976" y="15434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3702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376818" y="3564044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341846" y="970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584884" y="20180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507951" y="28901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26"/>
          <p:cNvGrpSpPr/>
          <p:nvPr/>
        </p:nvGrpSpPr>
        <p:grpSpPr>
          <a:xfrm>
            <a:off x="7479167" y="1128258"/>
            <a:ext cx="1664822" cy="4015243"/>
            <a:chOff x="7479167" y="1128258"/>
            <a:chExt cx="1664822" cy="4015243"/>
          </a:xfrm>
        </p:grpSpPr>
        <p:sp>
          <p:nvSpPr>
            <p:cNvPr id="716" name="Google Shape;716;p26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8131403" y="4834478"/>
              <a:ext cx="97115" cy="78159"/>
            </a:xfrm>
            <a:custGeom>
              <a:avLst/>
              <a:gdLst/>
              <a:ahLst/>
              <a:cxnLst/>
              <a:rect l="l" t="t" r="r" b="b"/>
              <a:pathLst>
                <a:path w="5364" h="4317" extrusionOk="0">
                  <a:moveTo>
                    <a:pt x="341" y="1"/>
                  </a:moveTo>
                  <a:cubicBezTo>
                    <a:pt x="247" y="1"/>
                    <a:pt x="157" y="46"/>
                    <a:pt x="100" y="131"/>
                  </a:cubicBezTo>
                  <a:cubicBezTo>
                    <a:pt x="0" y="256"/>
                    <a:pt x="25" y="457"/>
                    <a:pt x="151" y="557"/>
                  </a:cubicBezTo>
                  <a:lnTo>
                    <a:pt x="4812" y="4266"/>
                  </a:lnTo>
                  <a:cubicBezTo>
                    <a:pt x="4887" y="4317"/>
                    <a:pt x="4938" y="4317"/>
                    <a:pt x="5013" y="4317"/>
                  </a:cubicBezTo>
                  <a:cubicBezTo>
                    <a:pt x="5113" y="4317"/>
                    <a:pt x="5213" y="4292"/>
                    <a:pt x="5263" y="4216"/>
                  </a:cubicBezTo>
                  <a:cubicBezTo>
                    <a:pt x="5364" y="4066"/>
                    <a:pt x="5339" y="3865"/>
                    <a:pt x="5213" y="3765"/>
                  </a:cubicBezTo>
                  <a:lnTo>
                    <a:pt x="552" y="81"/>
                  </a:lnTo>
                  <a:cubicBezTo>
                    <a:pt x="487" y="27"/>
                    <a:pt x="41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8809535" y="500010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8431104" y="5120924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7771060" y="4796447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7479167" y="5018542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1" name="Google Shape;731;p26"/>
          <p:cNvSpPr txBox="1">
            <a:spLocks noGrp="1"/>
          </p:cNvSpPr>
          <p:nvPr>
            <p:ph type="subTitle" idx="1"/>
          </p:nvPr>
        </p:nvSpPr>
        <p:spPr>
          <a:xfrm>
            <a:off x="712200" y="2858750"/>
            <a:ext cx="2130900" cy="32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2" name="Google Shape;732;p26"/>
          <p:cNvSpPr txBox="1">
            <a:spLocks noGrp="1"/>
          </p:cNvSpPr>
          <p:nvPr>
            <p:ph type="subTitle" idx="2"/>
          </p:nvPr>
        </p:nvSpPr>
        <p:spPr>
          <a:xfrm>
            <a:off x="712200" y="3252350"/>
            <a:ext cx="2130900" cy="8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26"/>
          <p:cNvSpPr txBox="1">
            <a:spLocks noGrp="1"/>
          </p:cNvSpPr>
          <p:nvPr>
            <p:ph type="subTitle" idx="3"/>
          </p:nvPr>
        </p:nvSpPr>
        <p:spPr>
          <a:xfrm>
            <a:off x="3498750" y="2858750"/>
            <a:ext cx="2130900" cy="32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4" name="Google Shape;734;p26"/>
          <p:cNvSpPr txBox="1">
            <a:spLocks noGrp="1"/>
          </p:cNvSpPr>
          <p:nvPr>
            <p:ph type="subTitle" idx="4"/>
          </p:nvPr>
        </p:nvSpPr>
        <p:spPr>
          <a:xfrm>
            <a:off x="3498750" y="3252350"/>
            <a:ext cx="2130900" cy="8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26"/>
          <p:cNvSpPr txBox="1">
            <a:spLocks noGrp="1"/>
          </p:cNvSpPr>
          <p:nvPr>
            <p:ph type="subTitle" idx="5"/>
          </p:nvPr>
        </p:nvSpPr>
        <p:spPr>
          <a:xfrm>
            <a:off x="6293100" y="2858750"/>
            <a:ext cx="2130900" cy="32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6" name="Google Shape;736;p26"/>
          <p:cNvSpPr txBox="1">
            <a:spLocks noGrp="1"/>
          </p:cNvSpPr>
          <p:nvPr>
            <p:ph type="subTitle" idx="6"/>
          </p:nvPr>
        </p:nvSpPr>
        <p:spPr>
          <a:xfrm>
            <a:off x="6290500" y="3252350"/>
            <a:ext cx="2130900" cy="8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26"/>
          <p:cNvSpPr txBox="1">
            <a:spLocks noGrp="1"/>
          </p:cNvSpPr>
          <p:nvPr>
            <p:ph type="title"/>
          </p:nvPr>
        </p:nvSpPr>
        <p:spPr>
          <a:xfrm>
            <a:off x="1365900" y="447121"/>
            <a:ext cx="6412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6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7"/>
          <p:cNvSpPr txBox="1">
            <a:spLocks noGrp="1"/>
          </p:cNvSpPr>
          <p:nvPr>
            <p:ph type="subTitle" idx="1"/>
          </p:nvPr>
        </p:nvSpPr>
        <p:spPr>
          <a:xfrm>
            <a:off x="1133900" y="3344032"/>
            <a:ext cx="2175600" cy="2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0" name="Google Shape;740;p27"/>
          <p:cNvSpPr txBox="1">
            <a:spLocks noGrp="1"/>
          </p:cNvSpPr>
          <p:nvPr>
            <p:ph type="subTitle" idx="2"/>
          </p:nvPr>
        </p:nvSpPr>
        <p:spPr>
          <a:xfrm>
            <a:off x="1133900" y="3737632"/>
            <a:ext cx="2175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27"/>
          <p:cNvSpPr txBox="1">
            <a:spLocks noGrp="1"/>
          </p:cNvSpPr>
          <p:nvPr>
            <p:ph type="subTitle" idx="3"/>
          </p:nvPr>
        </p:nvSpPr>
        <p:spPr>
          <a:xfrm>
            <a:off x="5824100" y="3328950"/>
            <a:ext cx="2175600" cy="2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2" name="Google Shape;742;p27"/>
          <p:cNvSpPr txBox="1">
            <a:spLocks noGrp="1"/>
          </p:cNvSpPr>
          <p:nvPr>
            <p:ph type="subTitle" idx="4"/>
          </p:nvPr>
        </p:nvSpPr>
        <p:spPr>
          <a:xfrm>
            <a:off x="5824100" y="3722550"/>
            <a:ext cx="2175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27"/>
          <p:cNvSpPr txBox="1">
            <a:spLocks noGrp="1"/>
          </p:cNvSpPr>
          <p:nvPr>
            <p:ph type="subTitle" idx="5"/>
          </p:nvPr>
        </p:nvSpPr>
        <p:spPr>
          <a:xfrm>
            <a:off x="3484200" y="1501000"/>
            <a:ext cx="21756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4" name="Google Shape;744;p27"/>
          <p:cNvSpPr txBox="1">
            <a:spLocks noGrp="1"/>
          </p:cNvSpPr>
          <p:nvPr>
            <p:ph type="subTitle" idx="6"/>
          </p:nvPr>
        </p:nvSpPr>
        <p:spPr>
          <a:xfrm>
            <a:off x="3484200" y="1894600"/>
            <a:ext cx="2175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27"/>
          <p:cNvSpPr txBox="1">
            <a:spLocks noGrp="1"/>
          </p:cNvSpPr>
          <p:nvPr>
            <p:ph type="title"/>
          </p:nvPr>
        </p:nvSpPr>
        <p:spPr>
          <a:xfrm>
            <a:off x="1365850" y="447121"/>
            <a:ext cx="6412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28"/>
          <p:cNvGrpSpPr/>
          <p:nvPr/>
        </p:nvGrpSpPr>
        <p:grpSpPr>
          <a:xfrm flipH="1">
            <a:off x="-8" y="11222"/>
            <a:ext cx="584466" cy="3946393"/>
            <a:chOff x="8559523" y="791447"/>
            <a:chExt cx="584466" cy="3946393"/>
          </a:xfrm>
        </p:grpSpPr>
        <p:sp>
          <p:nvSpPr>
            <p:cNvPr id="748" name="Google Shape;748;p28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8736972" y="791447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28"/>
          <p:cNvGrpSpPr/>
          <p:nvPr/>
        </p:nvGrpSpPr>
        <p:grpSpPr>
          <a:xfrm>
            <a:off x="818699" y="4915675"/>
            <a:ext cx="616750" cy="78715"/>
            <a:chOff x="818699" y="4915675"/>
            <a:chExt cx="616750" cy="78715"/>
          </a:xfrm>
        </p:grpSpPr>
        <p:sp>
          <p:nvSpPr>
            <p:cNvPr id="760" name="Google Shape;760;p28"/>
            <p:cNvSpPr/>
            <p:nvPr/>
          </p:nvSpPr>
          <p:spPr>
            <a:xfrm flipH="1">
              <a:off x="1356776" y="4915675"/>
              <a:ext cx="78673" cy="78715"/>
            </a:xfrm>
            <a:custGeom>
              <a:avLst/>
              <a:gdLst/>
              <a:ahLst/>
              <a:cxnLst/>
              <a:rect l="l" t="t" r="r" b="b"/>
              <a:pathLst>
                <a:path w="188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880" y="1880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 flipH="1">
              <a:off x="1088282" y="4915675"/>
              <a:ext cx="77627" cy="78715"/>
            </a:xfrm>
            <a:custGeom>
              <a:avLst/>
              <a:gdLst/>
              <a:ahLst/>
              <a:cxnLst/>
              <a:rect l="l" t="t" r="r" b="b"/>
              <a:pathLst>
                <a:path w="1855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855" y="1880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 flipH="1">
              <a:off x="818699" y="4915675"/>
              <a:ext cx="78715" cy="7871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880" y="1880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8"/>
          <p:cNvGrpSpPr/>
          <p:nvPr/>
        </p:nvGrpSpPr>
        <p:grpSpPr>
          <a:xfrm>
            <a:off x="259675" y="4807625"/>
            <a:ext cx="425883" cy="216100"/>
            <a:chOff x="259675" y="4807625"/>
            <a:chExt cx="425883" cy="216100"/>
          </a:xfrm>
        </p:grpSpPr>
        <p:sp>
          <p:nvSpPr>
            <p:cNvPr id="764" name="Google Shape;764;p28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28"/>
          <p:cNvGrpSpPr/>
          <p:nvPr/>
        </p:nvGrpSpPr>
        <p:grpSpPr>
          <a:xfrm>
            <a:off x="7444711" y="1171313"/>
            <a:ext cx="1758614" cy="3882110"/>
            <a:chOff x="7444711" y="1171313"/>
            <a:chExt cx="1758614" cy="3882110"/>
          </a:xfrm>
        </p:grpSpPr>
        <p:sp>
          <p:nvSpPr>
            <p:cNvPr id="768" name="Google Shape;768;p28"/>
            <p:cNvSpPr/>
            <p:nvPr/>
          </p:nvSpPr>
          <p:spPr>
            <a:xfrm rot="10800000" flipH="1">
              <a:off x="8761336" y="4629316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 rot="10800000" flipH="1">
              <a:off x="8775794" y="32185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 rot="10800000" flipH="1">
              <a:off x="8671046" y="1505624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 rot="10800000" flipH="1">
              <a:off x="8929676" y="42495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 rot="10800000" flipH="1">
              <a:off x="8647890" y="22193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 rot="10800000" flipH="1">
              <a:off x="8936236" y="1171313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 rot="10800000" flipH="1">
              <a:off x="8756339" y="2532485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 rot="10800000" flipH="1">
              <a:off x="9162470" y="4771784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 rot="10800000" flipH="1">
              <a:off x="8559411" y="3742207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 rot="10800000" flipH="1">
              <a:off x="9129864" y="37652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8"/>
            <p:cNvSpPr/>
            <p:nvPr/>
          </p:nvSpPr>
          <p:spPr>
            <a:xfrm rot="10800000" flipH="1">
              <a:off x="9144303" y="27168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 rot="10800000" flipH="1">
              <a:off x="9067369" y="17956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 rot="10800000" flipH="1">
              <a:off x="8152594" y="479438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8"/>
            <p:cNvSpPr/>
            <p:nvPr/>
          </p:nvSpPr>
          <p:spPr>
            <a:xfrm rot="10800000" flipH="1">
              <a:off x="8582114" y="49944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8"/>
            <p:cNvSpPr/>
            <p:nvPr/>
          </p:nvSpPr>
          <p:spPr>
            <a:xfrm rot="10800000" flipH="1">
              <a:off x="7572936" y="4994400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 rot="10800000" flipH="1">
              <a:off x="7444711" y="4743982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" name="Google Shape;784;p28"/>
          <p:cNvSpPr txBox="1">
            <a:spLocks noGrp="1"/>
          </p:cNvSpPr>
          <p:nvPr>
            <p:ph type="subTitle" idx="1"/>
          </p:nvPr>
        </p:nvSpPr>
        <p:spPr>
          <a:xfrm>
            <a:off x="1826475" y="3599552"/>
            <a:ext cx="2331000" cy="3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5" name="Google Shape;785;p28"/>
          <p:cNvSpPr txBox="1">
            <a:spLocks noGrp="1"/>
          </p:cNvSpPr>
          <p:nvPr>
            <p:ph type="subTitle" idx="2"/>
          </p:nvPr>
        </p:nvSpPr>
        <p:spPr>
          <a:xfrm>
            <a:off x="1826486" y="3974103"/>
            <a:ext cx="23310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8"/>
          <p:cNvSpPr txBox="1">
            <a:spLocks noGrp="1"/>
          </p:cNvSpPr>
          <p:nvPr>
            <p:ph type="subTitle" idx="3"/>
          </p:nvPr>
        </p:nvSpPr>
        <p:spPr>
          <a:xfrm>
            <a:off x="6093000" y="3599552"/>
            <a:ext cx="2331000" cy="3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7" name="Google Shape;787;p28"/>
          <p:cNvSpPr txBox="1">
            <a:spLocks noGrp="1"/>
          </p:cNvSpPr>
          <p:nvPr>
            <p:ph type="subTitle" idx="4"/>
          </p:nvPr>
        </p:nvSpPr>
        <p:spPr>
          <a:xfrm>
            <a:off x="6093011" y="3974103"/>
            <a:ext cx="23310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28"/>
          <p:cNvSpPr txBox="1">
            <a:spLocks noGrp="1"/>
          </p:cNvSpPr>
          <p:nvPr>
            <p:ph type="subTitle" idx="5"/>
          </p:nvPr>
        </p:nvSpPr>
        <p:spPr>
          <a:xfrm>
            <a:off x="1826475" y="1844775"/>
            <a:ext cx="2331000" cy="3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9" name="Google Shape;789;p28"/>
          <p:cNvSpPr txBox="1">
            <a:spLocks noGrp="1"/>
          </p:cNvSpPr>
          <p:nvPr>
            <p:ph type="subTitle" idx="6"/>
          </p:nvPr>
        </p:nvSpPr>
        <p:spPr>
          <a:xfrm>
            <a:off x="1826486" y="2238373"/>
            <a:ext cx="23310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28"/>
          <p:cNvSpPr txBox="1">
            <a:spLocks noGrp="1"/>
          </p:cNvSpPr>
          <p:nvPr>
            <p:ph type="subTitle" idx="7"/>
          </p:nvPr>
        </p:nvSpPr>
        <p:spPr>
          <a:xfrm>
            <a:off x="6093000" y="1844775"/>
            <a:ext cx="2331000" cy="3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1" name="Google Shape;791;p28"/>
          <p:cNvSpPr txBox="1">
            <a:spLocks noGrp="1"/>
          </p:cNvSpPr>
          <p:nvPr>
            <p:ph type="subTitle" idx="8"/>
          </p:nvPr>
        </p:nvSpPr>
        <p:spPr>
          <a:xfrm>
            <a:off x="6093011" y="2238373"/>
            <a:ext cx="23310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28"/>
          <p:cNvSpPr txBox="1">
            <a:spLocks noGrp="1"/>
          </p:cNvSpPr>
          <p:nvPr>
            <p:ph type="title"/>
          </p:nvPr>
        </p:nvSpPr>
        <p:spPr>
          <a:xfrm>
            <a:off x="1365850" y="447121"/>
            <a:ext cx="6412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7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9"/>
          <p:cNvSpPr txBox="1">
            <a:spLocks noGrp="1"/>
          </p:cNvSpPr>
          <p:nvPr>
            <p:ph type="subTitle" idx="1"/>
          </p:nvPr>
        </p:nvSpPr>
        <p:spPr>
          <a:xfrm>
            <a:off x="6248400" y="3370786"/>
            <a:ext cx="2175600" cy="2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5" name="Google Shape;795;p29"/>
          <p:cNvSpPr txBox="1">
            <a:spLocks noGrp="1"/>
          </p:cNvSpPr>
          <p:nvPr>
            <p:ph type="subTitle" idx="2"/>
          </p:nvPr>
        </p:nvSpPr>
        <p:spPr>
          <a:xfrm>
            <a:off x="6248400" y="3764386"/>
            <a:ext cx="2175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29"/>
          <p:cNvSpPr txBox="1">
            <a:spLocks noGrp="1"/>
          </p:cNvSpPr>
          <p:nvPr>
            <p:ph type="subTitle" idx="3"/>
          </p:nvPr>
        </p:nvSpPr>
        <p:spPr>
          <a:xfrm>
            <a:off x="6248400" y="1344273"/>
            <a:ext cx="2175600" cy="2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7" name="Google Shape;797;p29"/>
          <p:cNvSpPr txBox="1">
            <a:spLocks noGrp="1"/>
          </p:cNvSpPr>
          <p:nvPr>
            <p:ph type="subTitle" idx="4"/>
          </p:nvPr>
        </p:nvSpPr>
        <p:spPr>
          <a:xfrm>
            <a:off x="6248400" y="1737873"/>
            <a:ext cx="2175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29"/>
          <p:cNvSpPr txBox="1">
            <a:spLocks noGrp="1"/>
          </p:cNvSpPr>
          <p:nvPr>
            <p:ph type="subTitle" idx="5"/>
          </p:nvPr>
        </p:nvSpPr>
        <p:spPr>
          <a:xfrm>
            <a:off x="6248400" y="2348062"/>
            <a:ext cx="2175600" cy="2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9" name="Google Shape;799;p29"/>
          <p:cNvSpPr txBox="1">
            <a:spLocks noGrp="1"/>
          </p:cNvSpPr>
          <p:nvPr>
            <p:ph type="subTitle" idx="6"/>
          </p:nvPr>
        </p:nvSpPr>
        <p:spPr>
          <a:xfrm>
            <a:off x="6248400" y="2741662"/>
            <a:ext cx="2175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1365850" y="447121"/>
            <a:ext cx="6412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18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0"/>
          <p:cNvSpPr txBox="1">
            <a:spLocks noGrp="1"/>
          </p:cNvSpPr>
          <p:nvPr>
            <p:ph type="title" hasCustomPrompt="1"/>
          </p:nvPr>
        </p:nvSpPr>
        <p:spPr>
          <a:xfrm>
            <a:off x="895650" y="1571788"/>
            <a:ext cx="3977700" cy="149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11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03" name="Google Shape;803;p30"/>
          <p:cNvSpPr txBox="1">
            <a:spLocks noGrp="1"/>
          </p:cNvSpPr>
          <p:nvPr>
            <p:ph type="subTitle" idx="1"/>
          </p:nvPr>
        </p:nvSpPr>
        <p:spPr>
          <a:xfrm>
            <a:off x="895650" y="3068613"/>
            <a:ext cx="3977700" cy="50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"/>
          <p:cNvGrpSpPr/>
          <p:nvPr/>
        </p:nvGrpSpPr>
        <p:grpSpPr>
          <a:xfrm>
            <a:off x="-7" y="0"/>
            <a:ext cx="625763" cy="3288755"/>
            <a:chOff x="-7" y="0"/>
            <a:chExt cx="625763" cy="3288755"/>
          </a:xfrm>
        </p:grpSpPr>
        <p:sp>
          <p:nvSpPr>
            <p:cNvPr id="17" name="Google Shape;17;p4"/>
            <p:cNvSpPr/>
            <p:nvPr/>
          </p:nvSpPr>
          <p:spPr>
            <a:xfrm>
              <a:off x="201918" y="638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444976" y="15434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5226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51484" y="10274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4"/>
          <p:cNvGrpSpPr/>
          <p:nvPr/>
        </p:nvGrpSpPr>
        <p:grpSpPr>
          <a:xfrm>
            <a:off x="8431104" y="1818952"/>
            <a:ext cx="712884" cy="3324549"/>
            <a:chOff x="8431104" y="1818952"/>
            <a:chExt cx="712884" cy="3324549"/>
          </a:xfrm>
        </p:grpSpPr>
        <p:sp>
          <p:nvSpPr>
            <p:cNvPr id="27" name="Google Shape;27;p4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8809535" y="500010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431104" y="5120924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1365850" y="447121"/>
            <a:ext cx="6412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20000" y="1200975"/>
            <a:ext cx="7704000" cy="33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-344350" y="4817800"/>
            <a:ext cx="2758303" cy="193976"/>
            <a:chOff x="-344350" y="4817800"/>
            <a:chExt cx="2758303" cy="193976"/>
          </a:xfrm>
        </p:grpSpPr>
        <p:sp>
          <p:nvSpPr>
            <p:cNvPr id="39" name="Google Shape;39;p4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9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1"/>
          <p:cNvSpPr txBox="1">
            <a:spLocks noGrp="1"/>
          </p:cNvSpPr>
          <p:nvPr>
            <p:ph type="title" hasCustomPrompt="1"/>
          </p:nvPr>
        </p:nvSpPr>
        <p:spPr>
          <a:xfrm>
            <a:off x="1978650" y="1638450"/>
            <a:ext cx="5186700" cy="149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11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06" name="Google Shape;806;p31"/>
          <p:cNvSpPr txBox="1">
            <a:spLocks noGrp="1"/>
          </p:cNvSpPr>
          <p:nvPr>
            <p:ph type="subTitle" idx="1"/>
          </p:nvPr>
        </p:nvSpPr>
        <p:spPr>
          <a:xfrm>
            <a:off x="1978650" y="3135275"/>
            <a:ext cx="5186700" cy="39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2"/>
          <p:cNvSpPr txBox="1">
            <a:spLocks noGrp="1"/>
          </p:cNvSpPr>
          <p:nvPr>
            <p:ph type="subTitle" idx="1"/>
          </p:nvPr>
        </p:nvSpPr>
        <p:spPr>
          <a:xfrm>
            <a:off x="720000" y="3602700"/>
            <a:ext cx="2067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9" name="Google Shape;809;p32"/>
          <p:cNvSpPr txBox="1">
            <a:spLocks noGrp="1"/>
          </p:cNvSpPr>
          <p:nvPr>
            <p:ph type="subTitle" idx="2"/>
          </p:nvPr>
        </p:nvSpPr>
        <p:spPr>
          <a:xfrm>
            <a:off x="720000" y="4050832"/>
            <a:ext cx="2067300" cy="53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32"/>
          <p:cNvSpPr txBox="1">
            <a:spLocks noGrp="1"/>
          </p:cNvSpPr>
          <p:nvPr>
            <p:ph type="subTitle" idx="3"/>
          </p:nvPr>
        </p:nvSpPr>
        <p:spPr>
          <a:xfrm>
            <a:off x="3538350" y="3602700"/>
            <a:ext cx="2067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1" name="Google Shape;811;p32"/>
          <p:cNvSpPr txBox="1">
            <a:spLocks noGrp="1"/>
          </p:cNvSpPr>
          <p:nvPr>
            <p:ph type="subTitle" idx="4"/>
          </p:nvPr>
        </p:nvSpPr>
        <p:spPr>
          <a:xfrm>
            <a:off x="3538350" y="4050832"/>
            <a:ext cx="2067300" cy="53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32"/>
          <p:cNvSpPr txBox="1">
            <a:spLocks noGrp="1"/>
          </p:cNvSpPr>
          <p:nvPr>
            <p:ph type="subTitle" idx="5"/>
          </p:nvPr>
        </p:nvSpPr>
        <p:spPr>
          <a:xfrm>
            <a:off x="6356700" y="3602700"/>
            <a:ext cx="2067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3" name="Google Shape;813;p32"/>
          <p:cNvSpPr txBox="1">
            <a:spLocks noGrp="1"/>
          </p:cNvSpPr>
          <p:nvPr>
            <p:ph type="subTitle" idx="6"/>
          </p:nvPr>
        </p:nvSpPr>
        <p:spPr>
          <a:xfrm>
            <a:off x="6356700" y="4050832"/>
            <a:ext cx="2067300" cy="53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32"/>
          <p:cNvSpPr txBox="1">
            <a:spLocks noGrp="1"/>
          </p:cNvSpPr>
          <p:nvPr>
            <p:ph type="subTitle" idx="7"/>
          </p:nvPr>
        </p:nvSpPr>
        <p:spPr>
          <a:xfrm>
            <a:off x="720000" y="1812100"/>
            <a:ext cx="2067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32"/>
          <p:cNvSpPr txBox="1">
            <a:spLocks noGrp="1"/>
          </p:cNvSpPr>
          <p:nvPr>
            <p:ph type="subTitle" idx="8"/>
          </p:nvPr>
        </p:nvSpPr>
        <p:spPr>
          <a:xfrm>
            <a:off x="720000" y="2281910"/>
            <a:ext cx="2067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16" name="Google Shape;816;p32"/>
          <p:cNvSpPr txBox="1">
            <a:spLocks noGrp="1"/>
          </p:cNvSpPr>
          <p:nvPr>
            <p:ph type="subTitle" idx="9"/>
          </p:nvPr>
        </p:nvSpPr>
        <p:spPr>
          <a:xfrm>
            <a:off x="3538350" y="1812100"/>
            <a:ext cx="2067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32"/>
          <p:cNvSpPr txBox="1">
            <a:spLocks noGrp="1"/>
          </p:cNvSpPr>
          <p:nvPr>
            <p:ph type="subTitle" idx="13"/>
          </p:nvPr>
        </p:nvSpPr>
        <p:spPr>
          <a:xfrm>
            <a:off x="3538350" y="2281910"/>
            <a:ext cx="2067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32"/>
          <p:cNvSpPr txBox="1">
            <a:spLocks noGrp="1"/>
          </p:cNvSpPr>
          <p:nvPr>
            <p:ph type="subTitle" idx="14"/>
          </p:nvPr>
        </p:nvSpPr>
        <p:spPr>
          <a:xfrm>
            <a:off x="6356700" y="1812100"/>
            <a:ext cx="2067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9" name="Google Shape;819;p32"/>
          <p:cNvSpPr txBox="1">
            <a:spLocks noGrp="1"/>
          </p:cNvSpPr>
          <p:nvPr>
            <p:ph type="subTitle" idx="15"/>
          </p:nvPr>
        </p:nvSpPr>
        <p:spPr>
          <a:xfrm>
            <a:off x="6356700" y="2281910"/>
            <a:ext cx="2067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820" name="Google Shape;820;p32"/>
          <p:cNvGrpSpPr/>
          <p:nvPr/>
        </p:nvGrpSpPr>
        <p:grpSpPr>
          <a:xfrm>
            <a:off x="-7" y="0"/>
            <a:ext cx="9143996" cy="5023725"/>
            <a:chOff x="-7" y="0"/>
            <a:chExt cx="9143996" cy="5023725"/>
          </a:xfrm>
        </p:grpSpPr>
        <p:grpSp>
          <p:nvGrpSpPr>
            <p:cNvPr id="821" name="Google Shape;821;p32"/>
            <p:cNvGrpSpPr/>
            <p:nvPr/>
          </p:nvGrpSpPr>
          <p:grpSpPr>
            <a:xfrm flipH="1">
              <a:off x="8559523" y="1128258"/>
              <a:ext cx="584466" cy="3281784"/>
              <a:chOff x="8559523" y="1128258"/>
              <a:chExt cx="584466" cy="3281784"/>
            </a:xfrm>
          </p:grpSpPr>
          <p:sp>
            <p:nvSpPr>
              <p:cNvPr id="822" name="Google Shape;822;p32"/>
              <p:cNvSpPr/>
              <p:nvPr/>
            </p:nvSpPr>
            <p:spPr>
              <a:xfrm>
                <a:off x="8559523" y="2735608"/>
                <a:ext cx="97568" cy="78286"/>
              </a:xfrm>
              <a:custGeom>
                <a:avLst/>
                <a:gdLst/>
                <a:ahLst/>
                <a:cxnLst/>
                <a:rect l="l" t="t" r="r" b="b"/>
                <a:pathLst>
                  <a:path w="5389" h="4324" extrusionOk="0">
                    <a:moveTo>
                      <a:pt x="368" y="1"/>
                    </a:moveTo>
                    <a:cubicBezTo>
                      <a:pt x="276" y="1"/>
                      <a:pt x="184" y="40"/>
                      <a:pt x="126" y="113"/>
                    </a:cubicBezTo>
                    <a:cubicBezTo>
                      <a:pt x="0" y="263"/>
                      <a:pt x="25" y="464"/>
                      <a:pt x="176" y="564"/>
                    </a:cubicBezTo>
                    <a:lnTo>
                      <a:pt x="4837" y="4248"/>
                    </a:lnTo>
                    <a:cubicBezTo>
                      <a:pt x="4887" y="4298"/>
                      <a:pt x="4963" y="4324"/>
                      <a:pt x="5038" y="4324"/>
                    </a:cubicBezTo>
                    <a:cubicBezTo>
                      <a:pt x="5138" y="4324"/>
                      <a:pt x="5213" y="4273"/>
                      <a:pt x="5288" y="4198"/>
                    </a:cubicBezTo>
                    <a:cubicBezTo>
                      <a:pt x="5389" y="4073"/>
                      <a:pt x="5364" y="3872"/>
                      <a:pt x="5238" y="3772"/>
                    </a:cubicBezTo>
                    <a:lnTo>
                      <a:pt x="552" y="63"/>
                    </a:lnTo>
                    <a:cubicBezTo>
                      <a:pt x="499" y="21"/>
                      <a:pt x="434" y="1"/>
                      <a:pt x="3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2"/>
              <p:cNvSpPr/>
              <p:nvPr/>
            </p:nvSpPr>
            <p:spPr>
              <a:xfrm>
                <a:off x="8623363" y="4301955"/>
                <a:ext cx="60380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5970" extrusionOk="0">
                    <a:moveTo>
                      <a:pt x="2985" y="0"/>
                    </a:moveTo>
                    <a:cubicBezTo>
                      <a:pt x="2871" y="0"/>
                      <a:pt x="2763" y="70"/>
                      <a:pt x="2708" y="180"/>
                    </a:cubicBezTo>
                    <a:lnTo>
                      <a:pt x="76" y="5519"/>
                    </a:lnTo>
                    <a:cubicBezTo>
                      <a:pt x="1" y="5669"/>
                      <a:pt x="51" y="5870"/>
                      <a:pt x="201" y="5945"/>
                    </a:cubicBezTo>
                    <a:cubicBezTo>
                      <a:pt x="252" y="5970"/>
                      <a:pt x="302" y="5970"/>
                      <a:pt x="352" y="5970"/>
                    </a:cubicBezTo>
                    <a:cubicBezTo>
                      <a:pt x="477" y="5970"/>
                      <a:pt x="577" y="5920"/>
                      <a:pt x="627" y="5794"/>
                    </a:cubicBezTo>
                    <a:lnTo>
                      <a:pt x="3259" y="456"/>
                    </a:lnTo>
                    <a:cubicBezTo>
                      <a:pt x="3334" y="306"/>
                      <a:pt x="3259" y="105"/>
                      <a:pt x="3109" y="30"/>
                    </a:cubicBezTo>
                    <a:cubicBezTo>
                      <a:pt x="3068" y="10"/>
                      <a:pt x="3026" y="0"/>
                      <a:pt x="29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2"/>
              <p:cNvSpPr/>
              <p:nvPr/>
            </p:nvSpPr>
            <p:spPr>
              <a:xfrm>
                <a:off x="9016004" y="2994926"/>
                <a:ext cx="59457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59" extrusionOk="0">
                    <a:moveTo>
                      <a:pt x="1655" y="627"/>
                    </a:moveTo>
                    <a:cubicBezTo>
                      <a:pt x="2206" y="627"/>
                      <a:pt x="2657" y="1078"/>
                      <a:pt x="2657" y="1630"/>
                    </a:cubicBezTo>
                    <a:cubicBezTo>
                      <a:pt x="2657" y="2181"/>
                      <a:pt x="2206" y="2632"/>
                      <a:pt x="1655" y="2632"/>
                    </a:cubicBezTo>
                    <a:cubicBezTo>
                      <a:pt x="1078" y="2632"/>
                      <a:pt x="627" y="2181"/>
                      <a:pt x="627" y="1630"/>
                    </a:cubicBezTo>
                    <a:cubicBezTo>
                      <a:pt x="627" y="1078"/>
                      <a:pt x="1078" y="627"/>
                      <a:pt x="1655" y="627"/>
                    </a:cubicBezTo>
                    <a:close/>
                    <a:moveTo>
                      <a:pt x="1655" y="1"/>
                    </a:moveTo>
                    <a:cubicBezTo>
                      <a:pt x="752" y="1"/>
                      <a:pt x="0" y="727"/>
                      <a:pt x="0" y="1630"/>
                    </a:cubicBezTo>
                    <a:cubicBezTo>
                      <a:pt x="0" y="2532"/>
                      <a:pt x="752" y="3259"/>
                      <a:pt x="1655" y="3259"/>
                    </a:cubicBezTo>
                    <a:cubicBezTo>
                      <a:pt x="2557" y="3259"/>
                      <a:pt x="3284" y="2532"/>
                      <a:pt x="3284" y="1630"/>
                    </a:cubicBezTo>
                    <a:cubicBezTo>
                      <a:pt x="3284" y="727"/>
                      <a:pt x="2557" y="1"/>
                      <a:pt x="1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2"/>
              <p:cNvSpPr/>
              <p:nvPr/>
            </p:nvSpPr>
            <p:spPr>
              <a:xfrm>
                <a:off x="8736973" y="1964341"/>
                <a:ext cx="59457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59" extrusionOk="0">
                    <a:moveTo>
                      <a:pt x="1630" y="627"/>
                    </a:moveTo>
                    <a:cubicBezTo>
                      <a:pt x="2206" y="627"/>
                      <a:pt x="2657" y="1078"/>
                      <a:pt x="2657" y="1629"/>
                    </a:cubicBezTo>
                    <a:cubicBezTo>
                      <a:pt x="2657" y="2181"/>
                      <a:pt x="2206" y="2632"/>
                      <a:pt x="1630" y="2632"/>
                    </a:cubicBezTo>
                    <a:cubicBezTo>
                      <a:pt x="1078" y="2632"/>
                      <a:pt x="627" y="2181"/>
                      <a:pt x="627" y="1629"/>
                    </a:cubicBezTo>
                    <a:cubicBezTo>
                      <a:pt x="627" y="1078"/>
                      <a:pt x="1078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2"/>
                      <a:pt x="728" y="3258"/>
                      <a:pt x="1630" y="3258"/>
                    </a:cubicBezTo>
                    <a:cubicBezTo>
                      <a:pt x="2532" y="3258"/>
                      <a:pt x="3284" y="2532"/>
                      <a:pt x="3284" y="1629"/>
                    </a:cubicBezTo>
                    <a:cubicBezTo>
                      <a:pt x="3284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2"/>
              <p:cNvSpPr/>
              <p:nvPr/>
            </p:nvSpPr>
            <p:spPr>
              <a:xfrm>
                <a:off x="9121267" y="3702904"/>
                <a:ext cx="22722" cy="2259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48" extrusionOk="0">
                    <a:moveTo>
                      <a:pt x="615" y="1"/>
                    </a:moveTo>
                    <a:cubicBezTo>
                      <a:pt x="452" y="1"/>
                      <a:pt x="289" y="57"/>
                      <a:pt x="176" y="170"/>
                    </a:cubicBezTo>
                    <a:cubicBezTo>
                      <a:pt x="151" y="220"/>
                      <a:pt x="126" y="245"/>
                      <a:pt x="101" y="270"/>
                    </a:cubicBezTo>
                    <a:cubicBezTo>
                      <a:pt x="76" y="320"/>
                      <a:pt x="51" y="345"/>
                      <a:pt x="51" y="396"/>
                    </a:cubicBezTo>
                    <a:cubicBezTo>
                      <a:pt x="26" y="421"/>
                      <a:pt x="26" y="471"/>
                      <a:pt x="1" y="496"/>
                    </a:cubicBezTo>
                    <a:cubicBezTo>
                      <a:pt x="1" y="546"/>
                      <a:pt x="1" y="571"/>
                      <a:pt x="1" y="621"/>
                    </a:cubicBezTo>
                    <a:cubicBezTo>
                      <a:pt x="1" y="797"/>
                      <a:pt x="51" y="947"/>
                      <a:pt x="176" y="1072"/>
                    </a:cubicBezTo>
                    <a:cubicBezTo>
                      <a:pt x="302" y="1198"/>
                      <a:pt x="452" y="1248"/>
                      <a:pt x="628" y="1248"/>
                    </a:cubicBezTo>
                    <a:cubicBezTo>
                      <a:pt x="778" y="1248"/>
                      <a:pt x="953" y="1198"/>
                      <a:pt x="1054" y="1072"/>
                    </a:cubicBezTo>
                    <a:cubicBezTo>
                      <a:pt x="1179" y="947"/>
                      <a:pt x="1254" y="797"/>
                      <a:pt x="1254" y="621"/>
                    </a:cubicBezTo>
                    <a:cubicBezTo>
                      <a:pt x="1254" y="571"/>
                      <a:pt x="1254" y="546"/>
                      <a:pt x="1229" y="496"/>
                    </a:cubicBezTo>
                    <a:cubicBezTo>
                      <a:pt x="1229" y="471"/>
                      <a:pt x="1229" y="421"/>
                      <a:pt x="1204" y="396"/>
                    </a:cubicBezTo>
                    <a:cubicBezTo>
                      <a:pt x="1179" y="345"/>
                      <a:pt x="1154" y="320"/>
                      <a:pt x="1154" y="270"/>
                    </a:cubicBezTo>
                    <a:cubicBezTo>
                      <a:pt x="1129" y="245"/>
                      <a:pt x="1104" y="220"/>
                      <a:pt x="1054" y="170"/>
                    </a:cubicBezTo>
                    <a:cubicBezTo>
                      <a:pt x="941" y="57"/>
                      <a:pt x="778" y="1"/>
                      <a:pt x="6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2"/>
              <p:cNvSpPr/>
              <p:nvPr/>
            </p:nvSpPr>
            <p:spPr>
              <a:xfrm>
                <a:off x="9034598" y="1818952"/>
                <a:ext cx="22722" cy="22993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0" extrusionOk="0">
                    <a:moveTo>
                      <a:pt x="603" y="0"/>
                    </a:moveTo>
                    <a:cubicBezTo>
                      <a:pt x="446" y="0"/>
                      <a:pt x="295" y="72"/>
                      <a:pt x="176" y="191"/>
                    </a:cubicBezTo>
                    <a:cubicBezTo>
                      <a:pt x="151" y="216"/>
                      <a:pt x="126" y="241"/>
                      <a:pt x="101" y="292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1" y="467"/>
                      <a:pt x="1" y="517"/>
                    </a:cubicBezTo>
                    <a:cubicBezTo>
                      <a:pt x="1" y="542"/>
                      <a:pt x="1" y="592"/>
                      <a:pt x="1" y="642"/>
                    </a:cubicBezTo>
                    <a:cubicBezTo>
                      <a:pt x="1" y="793"/>
                      <a:pt x="51" y="968"/>
                      <a:pt x="176" y="1069"/>
                    </a:cubicBezTo>
                    <a:cubicBezTo>
                      <a:pt x="302" y="1194"/>
                      <a:pt x="452" y="1269"/>
                      <a:pt x="628" y="1269"/>
                    </a:cubicBezTo>
                    <a:cubicBezTo>
                      <a:pt x="653" y="1269"/>
                      <a:pt x="703" y="1244"/>
                      <a:pt x="728" y="1244"/>
                    </a:cubicBezTo>
                    <a:cubicBezTo>
                      <a:pt x="778" y="1244"/>
                      <a:pt x="828" y="1219"/>
                      <a:pt x="853" y="1219"/>
                    </a:cubicBezTo>
                    <a:cubicBezTo>
                      <a:pt x="903" y="1194"/>
                      <a:pt x="928" y="1169"/>
                      <a:pt x="953" y="1144"/>
                    </a:cubicBezTo>
                    <a:cubicBezTo>
                      <a:pt x="1003" y="1119"/>
                      <a:pt x="1029" y="1094"/>
                      <a:pt x="1054" y="1069"/>
                    </a:cubicBezTo>
                    <a:cubicBezTo>
                      <a:pt x="1179" y="968"/>
                      <a:pt x="1254" y="793"/>
                      <a:pt x="1254" y="642"/>
                    </a:cubicBezTo>
                    <a:cubicBezTo>
                      <a:pt x="1254" y="592"/>
                      <a:pt x="1229" y="542"/>
                      <a:pt x="1229" y="517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29" y="292"/>
                    </a:cubicBezTo>
                    <a:cubicBezTo>
                      <a:pt x="1104" y="241"/>
                      <a:pt x="1079" y="216"/>
                      <a:pt x="1054" y="191"/>
                    </a:cubicBezTo>
                    <a:cubicBezTo>
                      <a:pt x="1029" y="166"/>
                      <a:pt x="1003" y="141"/>
                      <a:pt x="953" y="116"/>
                    </a:cubicBezTo>
                    <a:cubicBezTo>
                      <a:pt x="928" y="91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28" y="16"/>
                    </a:cubicBezTo>
                    <a:cubicBezTo>
                      <a:pt x="686" y="5"/>
                      <a:pt x="644" y="0"/>
                      <a:pt x="6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2"/>
              <p:cNvSpPr/>
              <p:nvPr/>
            </p:nvSpPr>
            <p:spPr>
              <a:xfrm>
                <a:off x="8700096" y="3562403"/>
                <a:ext cx="55383" cy="54007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2983" extrusionOk="0">
                    <a:moveTo>
                      <a:pt x="2707" y="0"/>
                    </a:moveTo>
                    <a:cubicBezTo>
                      <a:pt x="2626" y="0"/>
                      <a:pt x="2544" y="25"/>
                      <a:pt x="2482" y="75"/>
                    </a:cubicBezTo>
                    <a:lnTo>
                      <a:pt x="126" y="2456"/>
                    </a:lnTo>
                    <a:cubicBezTo>
                      <a:pt x="0" y="2582"/>
                      <a:pt x="0" y="2782"/>
                      <a:pt x="126" y="2907"/>
                    </a:cubicBezTo>
                    <a:cubicBezTo>
                      <a:pt x="176" y="2958"/>
                      <a:pt x="251" y="2983"/>
                      <a:pt x="351" y="2983"/>
                    </a:cubicBezTo>
                    <a:cubicBezTo>
                      <a:pt x="427" y="2983"/>
                      <a:pt x="502" y="2958"/>
                      <a:pt x="552" y="2907"/>
                    </a:cubicBezTo>
                    <a:lnTo>
                      <a:pt x="2933" y="527"/>
                    </a:lnTo>
                    <a:cubicBezTo>
                      <a:pt x="3058" y="401"/>
                      <a:pt x="3058" y="201"/>
                      <a:pt x="2933" y="75"/>
                    </a:cubicBezTo>
                    <a:cubicBezTo>
                      <a:pt x="2870" y="25"/>
                      <a:pt x="2789" y="0"/>
                      <a:pt x="27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2"/>
              <p:cNvSpPr/>
              <p:nvPr/>
            </p:nvSpPr>
            <p:spPr>
              <a:xfrm>
                <a:off x="8578586" y="1382241"/>
                <a:ext cx="59457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59" extrusionOk="0">
                    <a:moveTo>
                      <a:pt x="1630" y="627"/>
                    </a:moveTo>
                    <a:cubicBezTo>
                      <a:pt x="2206" y="627"/>
                      <a:pt x="2657" y="1078"/>
                      <a:pt x="2657" y="1629"/>
                    </a:cubicBezTo>
                    <a:cubicBezTo>
                      <a:pt x="2657" y="2181"/>
                      <a:pt x="2206" y="2632"/>
                      <a:pt x="1630" y="2632"/>
                    </a:cubicBezTo>
                    <a:cubicBezTo>
                      <a:pt x="1078" y="2632"/>
                      <a:pt x="627" y="2181"/>
                      <a:pt x="627" y="1629"/>
                    </a:cubicBezTo>
                    <a:cubicBezTo>
                      <a:pt x="627" y="1078"/>
                      <a:pt x="1078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2"/>
                      <a:pt x="728" y="3258"/>
                      <a:pt x="1630" y="3258"/>
                    </a:cubicBezTo>
                    <a:cubicBezTo>
                      <a:pt x="2532" y="3258"/>
                      <a:pt x="3284" y="2532"/>
                      <a:pt x="3284" y="1629"/>
                    </a:cubicBezTo>
                    <a:cubicBezTo>
                      <a:pt x="3284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2"/>
              <p:cNvSpPr/>
              <p:nvPr/>
            </p:nvSpPr>
            <p:spPr>
              <a:xfrm>
                <a:off x="8996935" y="1128258"/>
                <a:ext cx="97568" cy="78286"/>
              </a:xfrm>
              <a:custGeom>
                <a:avLst/>
                <a:gdLst/>
                <a:ahLst/>
                <a:cxnLst/>
                <a:rect l="l" t="t" r="r" b="b"/>
                <a:pathLst>
                  <a:path w="5389" h="4324" extrusionOk="0">
                    <a:moveTo>
                      <a:pt x="368" y="1"/>
                    </a:moveTo>
                    <a:cubicBezTo>
                      <a:pt x="276" y="1"/>
                      <a:pt x="184" y="40"/>
                      <a:pt x="126" y="113"/>
                    </a:cubicBezTo>
                    <a:cubicBezTo>
                      <a:pt x="0" y="263"/>
                      <a:pt x="25" y="464"/>
                      <a:pt x="176" y="564"/>
                    </a:cubicBezTo>
                    <a:lnTo>
                      <a:pt x="4837" y="4248"/>
                    </a:lnTo>
                    <a:cubicBezTo>
                      <a:pt x="4887" y="4298"/>
                      <a:pt x="4963" y="4324"/>
                      <a:pt x="5038" y="4324"/>
                    </a:cubicBezTo>
                    <a:cubicBezTo>
                      <a:pt x="5138" y="4324"/>
                      <a:pt x="5213" y="4273"/>
                      <a:pt x="5288" y="4198"/>
                    </a:cubicBezTo>
                    <a:cubicBezTo>
                      <a:pt x="5389" y="4073"/>
                      <a:pt x="5364" y="3872"/>
                      <a:pt x="5238" y="3772"/>
                    </a:cubicBezTo>
                    <a:lnTo>
                      <a:pt x="552" y="63"/>
                    </a:lnTo>
                    <a:cubicBezTo>
                      <a:pt x="499" y="21"/>
                      <a:pt x="434" y="1"/>
                      <a:pt x="3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1" name="Google Shape;831;p32"/>
            <p:cNvGrpSpPr/>
            <p:nvPr/>
          </p:nvGrpSpPr>
          <p:grpSpPr>
            <a:xfrm>
              <a:off x="-7" y="0"/>
              <a:ext cx="1295404" cy="3623066"/>
              <a:chOff x="-7" y="0"/>
              <a:chExt cx="1295404" cy="3623066"/>
            </a:xfrm>
          </p:grpSpPr>
          <p:grpSp>
            <p:nvGrpSpPr>
              <p:cNvPr id="832" name="Google Shape;832;p32"/>
              <p:cNvGrpSpPr/>
              <p:nvPr/>
            </p:nvGrpSpPr>
            <p:grpSpPr>
              <a:xfrm>
                <a:off x="-7" y="0"/>
                <a:ext cx="643914" cy="3623066"/>
                <a:chOff x="-7" y="0"/>
                <a:chExt cx="643914" cy="3623066"/>
              </a:xfrm>
            </p:grpSpPr>
            <p:sp>
              <p:nvSpPr>
                <p:cNvPr id="833" name="Google Shape;833;p32"/>
                <p:cNvSpPr/>
                <p:nvPr/>
              </p:nvSpPr>
              <p:spPr>
                <a:xfrm>
                  <a:off x="201918" y="63821"/>
                  <a:ext cx="72619" cy="101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1" h="5592" extrusionOk="0">
                      <a:moveTo>
                        <a:pt x="3663" y="1"/>
                      </a:moveTo>
                      <a:cubicBezTo>
                        <a:pt x="3555" y="1"/>
                        <a:pt x="3449" y="56"/>
                        <a:pt x="3384" y="153"/>
                      </a:cubicBezTo>
                      <a:lnTo>
                        <a:pt x="76" y="5090"/>
                      </a:lnTo>
                      <a:cubicBezTo>
                        <a:pt x="1" y="5241"/>
                        <a:pt x="26" y="5441"/>
                        <a:pt x="176" y="5542"/>
                      </a:cubicBezTo>
                      <a:cubicBezTo>
                        <a:pt x="226" y="5567"/>
                        <a:pt x="276" y="5592"/>
                        <a:pt x="351" y="5592"/>
                      </a:cubicBezTo>
                      <a:cubicBezTo>
                        <a:pt x="452" y="5592"/>
                        <a:pt x="552" y="5542"/>
                        <a:pt x="602" y="5441"/>
                      </a:cubicBezTo>
                      <a:lnTo>
                        <a:pt x="3910" y="504"/>
                      </a:lnTo>
                      <a:cubicBezTo>
                        <a:pt x="4011" y="354"/>
                        <a:pt x="3960" y="153"/>
                        <a:pt x="3835" y="53"/>
                      </a:cubicBezTo>
                      <a:cubicBezTo>
                        <a:pt x="3782" y="17"/>
                        <a:pt x="3722" y="1"/>
                        <a:pt x="36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32"/>
                <p:cNvSpPr/>
                <p:nvPr/>
              </p:nvSpPr>
              <p:spPr>
                <a:xfrm>
                  <a:off x="63976" y="1543415"/>
                  <a:ext cx="59909" cy="108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6000" extrusionOk="0">
                      <a:moveTo>
                        <a:pt x="370" y="1"/>
                      </a:moveTo>
                      <a:cubicBezTo>
                        <a:pt x="321" y="1"/>
                        <a:pt x="271" y="12"/>
                        <a:pt x="226" y="35"/>
                      </a:cubicBezTo>
                      <a:cubicBezTo>
                        <a:pt x="76" y="110"/>
                        <a:pt x="0" y="285"/>
                        <a:pt x="76" y="461"/>
                      </a:cubicBezTo>
                      <a:lnTo>
                        <a:pt x="2682" y="5824"/>
                      </a:lnTo>
                      <a:cubicBezTo>
                        <a:pt x="2732" y="5924"/>
                        <a:pt x="2833" y="5999"/>
                        <a:pt x="2958" y="5999"/>
                      </a:cubicBezTo>
                      <a:cubicBezTo>
                        <a:pt x="3008" y="5999"/>
                        <a:pt x="3058" y="5974"/>
                        <a:pt x="3083" y="5974"/>
                      </a:cubicBezTo>
                      <a:cubicBezTo>
                        <a:pt x="3259" y="5874"/>
                        <a:pt x="3309" y="5699"/>
                        <a:pt x="3234" y="5548"/>
                      </a:cubicBezTo>
                      <a:lnTo>
                        <a:pt x="652" y="185"/>
                      </a:lnTo>
                      <a:cubicBezTo>
                        <a:pt x="599" y="62"/>
                        <a:pt x="485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835;p32"/>
                <p:cNvSpPr/>
                <p:nvPr/>
              </p:nvSpPr>
              <p:spPr>
                <a:xfrm>
                  <a:off x="111628" y="3180578"/>
                  <a:ext cx="60362" cy="108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4" h="5975" extrusionOk="0">
                      <a:moveTo>
                        <a:pt x="2984" y="1"/>
                      </a:moveTo>
                      <a:cubicBezTo>
                        <a:pt x="2870" y="1"/>
                        <a:pt x="2759" y="57"/>
                        <a:pt x="2707" y="160"/>
                      </a:cubicBezTo>
                      <a:lnTo>
                        <a:pt x="75" y="5524"/>
                      </a:lnTo>
                      <a:cubicBezTo>
                        <a:pt x="0" y="5674"/>
                        <a:pt x="75" y="5850"/>
                        <a:pt x="226" y="5925"/>
                      </a:cubicBezTo>
                      <a:cubicBezTo>
                        <a:pt x="276" y="5950"/>
                        <a:pt x="326" y="5975"/>
                        <a:pt x="351" y="5975"/>
                      </a:cubicBezTo>
                      <a:cubicBezTo>
                        <a:pt x="476" y="5975"/>
                        <a:pt x="577" y="5900"/>
                        <a:pt x="652" y="5800"/>
                      </a:cubicBezTo>
                      <a:lnTo>
                        <a:pt x="3258" y="436"/>
                      </a:lnTo>
                      <a:cubicBezTo>
                        <a:pt x="3333" y="286"/>
                        <a:pt x="3283" y="110"/>
                        <a:pt x="3133" y="35"/>
                      </a:cubicBezTo>
                      <a:cubicBezTo>
                        <a:pt x="3086" y="12"/>
                        <a:pt x="3035" y="1"/>
                        <a:pt x="29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836;p32"/>
                <p:cNvSpPr/>
                <p:nvPr/>
              </p:nvSpPr>
              <p:spPr>
                <a:xfrm>
                  <a:off x="370258" y="485866"/>
                  <a:ext cx="59022" cy="59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0" h="3259" extrusionOk="0">
                      <a:moveTo>
                        <a:pt x="1630" y="627"/>
                      </a:moveTo>
                      <a:cubicBezTo>
                        <a:pt x="2181" y="627"/>
                        <a:pt x="2632" y="1078"/>
                        <a:pt x="2632" y="1629"/>
                      </a:cubicBezTo>
                      <a:cubicBezTo>
                        <a:pt x="2632" y="2181"/>
                        <a:pt x="2181" y="2632"/>
                        <a:pt x="1630" y="2632"/>
                      </a:cubicBezTo>
                      <a:cubicBezTo>
                        <a:pt x="1079" y="2632"/>
                        <a:pt x="627" y="2181"/>
                        <a:pt x="627" y="1629"/>
                      </a:cubicBezTo>
                      <a:cubicBezTo>
                        <a:pt x="627" y="1078"/>
                        <a:pt x="1079" y="627"/>
                        <a:pt x="1630" y="627"/>
                      </a:cubicBezTo>
                      <a:close/>
                      <a:moveTo>
                        <a:pt x="1630" y="0"/>
                      </a:moveTo>
                      <a:cubicBezTo>
                        <a:pt x="728" y="0"/>
                        <a:pt x="1" y="727"/>
                        <a:pt x="1" y="1629"/>
                      </a:cubicBezTo>
                      <a:cubicBezTo>
                        <a:pt x="1" y="2531"/>
                        <a:pt x="728" y="3258"/>
                        <a:pt x="1630" y="3258"/>
                      </a:cubicBezTo>
                      <a:cubicBezTo>
                        <a:pt x="2532" y="3258"/>
                        <a:pt x="3259" y="2531"/>
                        <a:pt x="3259" y="1629"/>
                      </a:cubicBezTo>
                      <a:cubicBezTo>
                        <a:pt x="3259" y="727"/>
                        <a:pt x="2532" y="0"/>
                        <a:pt x="16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p32"/>
                <p:cNvSpPr/>
                <p:nvPr/>
              </p:nvSpPr>
              <p:spPr>
                <a:xfrm>
                  <a:off x="88472" y="2515527"/>
                  <a:ext cx="59022" cy="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0" h="3285" extrusionOk="0">
                      <a:moveTo>
                        <a:pt x="1630" y="628"/>
                      </a:moveTo>
                      <a:cubicBezTo>
                        <a:pt x="2181" y="628"/>
                        <a:pt x="2632" y="1079"/>
                        <a:pt x="2632" y="1630"/>
                      </a:cubicBezTo>
                      <a:cubicBezTo>
                        <a:pt x="2632" y="2181"/>
                        <a:pt x="2181" y="2658"/>
                        <a:pt x="1630" y="2658"/>
                      </a:cubicBezTo>
                      <a:cubicBezTo>
                        <a:pt x="1079" y="2658"/>
                        <a:pt x="627" y="2181"/>
                        <a:pt x="627" y="1630"/>
                      </a:cubicBezTo>
                      <a:cubicBezTo>
                        <a:pt x="627" y="1079"/>
                        <a:pt x="1079" y="628"/>
                        <a:pt x="1630" y="628"/>
                      </a:cubicBezTo>
                      <a:close/>
                      <a:moveTo>
                        <a:pt x="1630" y="1"/>
                      </a:moveTo>
                      <a:cubicBezTo>
                        <a:pt x="728" y="1"/>
                        <a:pt x="1" y="728"/>
                        <a:pt x="1" y="1630"/>
                      </a:cubicBezTo>
                      <a:cubicBezTo>
                        <a:pt x="1" y="2532"/>
                        <a:pt x="728" y="3284"/>
                        <a:pt x="1630" y="3284"/>
                      </a:cubicBezTo>
                      <a:cubicBezTo>
                        <a:pt x="2532" y="3284"/>
                        <a:pt x="3259" y="2532"/>
                        <a:pt x="3259" y="1630"/>
                      </a:cubicBezTo>
                      <a:cubicBezTo>
                        <a:pt x="3259" y="728"/>
                        <a:pt x="2532" y="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838;p32"/>
                <p:cNvSpPr/>
                <p:nvPr/>
              </p:nvSpPr>
              <p:spPr>
                <a:xfrm>
                  <a:off x="376818" y="3564044"/>
                  <a:ext cx="59004" cy="59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9" h="3260" extrusionOk="0">
                      <a:moveTo>
                        <a:pt x="1629" y="627"/>
                      </a:moveTo>
                      <a:cubicBezTo>
                        <a:pt x="2180" y="627"/>
                        <a:pt x="2632" y="1079"/>
                        <a:pt x="2632" y="1630"/>
                      </a:cubicBezTo>
                      <a:cubicBezTo>
                        <a:pt x="2632" y="2181"/>
                        <a:pt x="2180" y="2632"/>
                        <a:pt x="1629" y="2632"/>
                      </a:cubicBezTo>
                      <a:cubicBezTo>
                        <a:pt x="1078" y="2632"/>
                        <a:pt x="627" y="2181"/>
                        <a:pt x="627" y="1630"/>
                      </a:cubicBezTo>
                      <a:cubicBezTo>
                        <a:pt x="627" y="1079"/>
                        <a:pt x="1078" y="627"/>
                        <a:pt x="1629" y="627"/>
                      </a:cubicBezTo>
                      <a:close/>
                      <a:moveTo>
                        <a:pt x="1629" y="1"/>
                      </a:moveTo>
                      <a:cubicBezTo>
                        <a:pt x="727" y="1"/>
                        <a:pt x="0" y="728"/>
                        <a:pt x="0" y="1630"/>
                      </a:cubicBezTo>
                      <a:cubicBezTo>
                        <a:pt x="0" y="2532"/>
                        <a:pt x="727" y="3259"/>
                        <a:pt x="1629" y="3259"/>
                      </a:cubicBezTo>
                      <a:cubicBezTo>
                        <a:pt x="2531" y="3259"/>
                        <a:pt x="3258" y="2532"/>
                        <a:pt x="3258" y="1630"/>
                      </a:cubicBezTo>
                      <a:cubicBezTo>
                        <a:pt x="3258" y="728"/>
                        <a:pt x="2531" y="1"/>
                        <a:pt x="16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32"/>
                <p:cNvSpPr/>
                <p:nvPr/>
              </p:nvSpPr>
              <p:spPr>
                <a:xfrm>
                  <a:off x="196921" y="2238919"/>
                  <a:ext cx="22722" cy="2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" h="1269" extrusionOk="0">
                      <a:moveTo>
                        <a:pt x="625" y="0"/>
                      </a:moveTo>
                      <a:cubicBezTo>
                        <a:pt x="461" y="0"/>
                        <a:pt x="295" y="72"/>
                        <a:pt x="176" y="191"/>
                      </a:cubicBezTo>
                      <a:cubicBezTo>
                        <a:pt x="151" y="216"/>
                        <a:pt x="126" y="241"/>
                        <a:pt x="101" y="291"/>
                      </a:cubicBezTo>
                      <a:cubicBezTo>
                        <a:pt x="76" y="317"/>
                        <a:pt x="51" y="342"/>
                        <a:pt x="51" y="392"/>
                      </a:cubicBezTo>
                      <a:cubicBezTo>
                        <a:pt x="26" y="417"/>
                        <a:pt x="26" y="467"/>
                        <a:pt x="1" y="517"/>
                      </a:cubicBezTo>
                      <a:cubicBezTo>
                        <a:pt x="1" y="542"/>
                        <a:pt x="1" y="592"/>
                        <a:pt x="1" y="642"/>
                      </a:cubicBezTo>
                      <a:cubicBezTo>
                        <a:pt x="1" y="793"/>
                        <a:pt x="51" y="943"/>
                        <a:pt x="176" y="1068"/>
                      </a:cubicBezTo>
                      <a:cubicBezTo>
                        <a:pt x="302" y="1194"/>
                        <a:pt x="452" y="1269"/>
                        <a:pt x="627" y="1269"/>
                      </a:cubicBezTo>
                      <a:cubicBezTo>
                        <a:pt x="778" y="1269"/>
                        <a:pt x="953" y="1194"/>
                        <a:pt x="1054" y="1068"/>
                      </a:cubicBezTo>
                      <a:cubicBezTo>
                        <a:pt x="1179" y="943"/>
                        <a:pt x="1254" y="793"/>
                        <a:pt x="1254" y="642"/>
                      </a:cubicBezTo>
                      <a:cubicBezTo>
                        <a:pt x="1254" y="592"/>
                        <a:pt x="1254" y="542"/>
                        <a:pt x="1229" y="517"/>
                      </a:cubicBezTo>
                      <a:cubicBezTo>
                        <a:pt x="1229" y="467"/>
                        <a:pt x="1204" y="417"/>
                        <a:pt x="1204" y="392"/>
                      </a:cubicBezTo>
                      <a:cubicBezTo>
                        <a:pt x="1179" y="342"/>
                        <a:pt x="1154" y="317"/>
                        <a:pt x="1154" y="291"/>
                      </a:cubicBezTo>
                      <a:cubicBezTo>
                        <a:pt x="1129" y="241"/>
                        <a:pt x="1104" y="216"/>
                        <a:pt x="1054" y="191"/>
                      </a:cubicBezTo>
                      <a:cubicBezTo>
                        <a:pt x="1028" y="166"/>
                        <a:pt x="1003" y="141"/>
                        <a:pt x="978" y="116"/>
                      </a:cubicBezTo>
                      <a:cubicBezTo>
                        <a:pt x="928" y="91"/>
                        <a:pt x="903" y="66"/>
                        <a:pt x="853" y="41"/>
                      </a:cubicBezTo>
                      <a:cubicBezTo>
                        <a:pt x="828" y="41"/>
                        <a:pt x="778" y="16"/>
                        <a:pt x="753" y="16"/>
                      </a:cubicBezTo>
                      <a:cubicBezTo>
                        <a:pt x="711" y="5"/>
                        <a:pt x="668" y="0"/>
                        <a:pt x="62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840;p32"/>
                <p:cNvSpPr/>
                <p:nvPr/>
              </p:nvSpPr>
              <p:spPr>
                <a:xfrm>
                  <a:off x="603052" y="0"/>
                  <a:ext cx="22704" cy="22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" h="1248" extrusionOk="0">
                      <a:moveTo>
                        <a:pt x="614" y="0"/>
                      </a:moveTo>
                      <a:cubicBezTo>
                        <a:pt x="451" y="0"/>
                        <a:pt x="288" y="57"/>
                        <a:pt x="176" y="169"/>
                      </a:cubicBezTo>
                      <a:cubicBezTo>
                        <a:pt x="150" y="194"/>
                        <a:pt x="125" y="219"/>
                        <a:pt x="100" y="270"/>
                      </a:cubicBezTo>
                      <a:cubicBezTo>
                        <a:pt x="75" y="295"/>
                        <a:pt x="50" y="320"/>
                        <a:pt x="50" y="370"/>
                      </a:cubicBezTo>
                      <a:cubicBezTo>
                        <a:pt x="25" y="395"/>
                        <a:pt x="0" y="445"/>
                        <a:pt x="0" y="495"/>
                      </a:cubicBezTo>
                      <a:cubicBezTo>
                        <a:pt x="0" y="520"/>
                        <a:pt x="0" y="570"/>
                        <a:pt x="0" y="620"/>
                      </a:cubicBezTo>
                      <a:cubicBezTo>
                        <a:pt x="0" y="771"/>
                        <a:pt x="50" y="946"/>
                        <a:pt x="176" y="1047"/>
                      </a:cubicBezTo>
                      <a:cubicBezTo>
                        <a:pt x="301" y="1172"/>
                        <a:pt x="451" y="1247"/>
                        <a:pt x="627" y="1247"/>
                      </a:cubicBezTo>
                      <a:cubicBezTo>
                        <a:pt x="777" y="1247"/>
                        <a:pt x="952" y="1172"/>
                        <a:pt x="1053" y="1047"/>
                      </a:cubicBezTo>
                      <a:cubicBezTo>
                        <a:pt x="1178" y="946"/>
                        <a:pt x="1253" y="771"/>
                        <a:pt x="1253" y="620"/>
                      </a:cubicBezTo>
                      <a:cubicBezTo>
                        <a:pt x="1253" y="570"/>
                        <a:pt x="1228" y="520"/>
                        <a:pt x="1228" y="495"/>
                      </a:cubicBezTo>
                      <a:cubicBezTo>
                        <a:pt x="1228" y="445"/>
                        <a:pt x="1203" y="395"/>
                        <a:pt x="1203" y="370"/>
                      </a:cubicBezTo>
                      <a:cubicBezTo>
                        <a:pt x="1178" y="320"/>
                        <a:pt x="1153" y="295"/>
                        <a:pt x="1128" y="270"/>
                      </a:cubicBezTo>
                      <a:cubicBezTo>
                        <a:pt x="1103" y="219"/>
                        <a:pt x="1078" y="194"/>
                        <a:pt x="1053" y="169"/>
                      </a:cubicBezTo>
                      <a:cubicBezTo>
                        <a:pt x="940" y="57"/>
                        <a:pt x="777" y="0"/>
                        <a:pt x="6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32"/>
                <p:cNvSpPr/>
                <p:nvPr/>
              </p:nvSpPr>
              <p:spPr>
                <a:xfrm>
                  <a:off x="-7" y="1029179"/>
                  <a:ext cx="22704" cy="22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" h="1270" extrusionOk="0">
                      <a:moveTo>
                        <a:pt x="615" y="1"/>
                      </a:moveTo>
                      <a:cubicBezTo>
                        <a:pt x="445" y="1"/>
                        <a:pt x="295" y="73"/>
                        <a:pt x="176" y="192"/>
                      </a:cubicBezTo>
                      <a:cubicBezTo>
                        <a:pt x="151" y="217"/>
                        <a:pt x="126" y="242"/>
                        <a:pt x="101" y="292"/>
                      </a:cubicBezTo>
                      <a:cubicBezTo>
                        <a:pt x="76" y="317"/>
                        <a:pt x="51" y="342"/>
                        <a:pt x="51" y="392"/>
                      </a:cubicBezTo>
                      <a:cubicBezTo>
                        <a:pt x="26" y="417"/>
                        <a:pt x="1" y="467"/>
                        <a:pt x="1" y="518"/>
                      </a:cubicBezTo>
                      <a:cubicBezTo>
                        <a:pt x="1" y="543"/>
                        <a:pt x="1" y="593"/>
                        <a:pt x="1" y="643"/>
                      </a:cubicBezTo>
                      <a:cubicBezTo>
                        <a:pt x="1" y="793"/>
                        <a:pt x="51" y="969"/>
                        <a:pt x="176" y="1069"/>
                      </a:cubicBezTo>
                      <a:cubicBezTo>
                        <a:pt x="301" y="1194"/>
                        <a:pt x="452" y="1269"/>
                        <a:pt x="627" y="1269"/>
                      </a:cubicBezTo>
                      <a:cubicBezTo>
                        <a:pt x="652" y="1269"/>
                        <a:pt x="702" y="1244"/>
                        <a:pt x="753" y="1244"/>
                      </a:cubicBezTo>
                      <a:cubicBezTo>
                        <a:pt x="778" y="1244"/>
                        <a:pt x="828" y="1219"/>
                        <a:pt x="853" y="1219"/>
                      </a:cubicBezTo>
                      <a:cubicBezTo>
                        <a:pt x="903" y="1194"/>
                        <a:pt x="928" y="1169"/>
                        <a:pt x="978" y="1144"/>
                      </a:cubicBezTo>
                      <a:cubicBezTo>
                        <a:pt x="1003" y="1119"/>
                        <a:pt x="1028" y="1094"/>
                        <a:pt x="1053" y="1069"/>
                      </a:cubicBezTo>
                      <a:cubicBezTo>
                        <a:pt x="1179" y="969"/>
                        <a:pt x="1254" y="793"/>
                        <a:pt x="1254" y="643"/>
                      </a:cubicBezTo>
                      <a:cubicBezTo>
                        <a:pt x="1254" y="593"/>
                        <a:pt x="1229" y="543"/>
                        <a:pt x="1229" y="518"/>
                      </a:cubicBezTo>
                      <a:cubicBezTo>
                        <a:pt x="1229" y="467"/>
                        <a:pt x="1204" y="417"/>
                        <a:pt x="1204" y="392"/>
                      </a:cubicBezTo>
                      <a:cubicBezTo>
                        <a:pt x="1179" y="342"/>
                        <a:pt x="1154" y="317"/>
                        <a:pt x="1128" y="292"/>
                      </a:cubicBezTo>
                      <a:cubicBezTo>
                        <a:pt x="1128" y="242"/>
                        <a:pt x="1078" y="217"/>
                        <a:pt x="1053" y="192"/>
                      </a:cubicBezTo>
                      <a:cubicBezTo>
                        <a:pt x="1028" y="167"/>
                        <a:pt x="1003" y="142"/>
                        <a:pt x="978" y="117"/>
                      </a:cubicBezTo>
                      <a:cubicBezTo>
                        <a:pt x="928" y="92"/>
                        <a:pt x="903" y="66"/>
                        <a:pt x="853" y="41"/>
                      </a:cubicBezTo>
                      <a:cubicBezTo>
                        <a:pt x="828" y="41"/>
                        <a:pt x="778" y="16"/>
                        <a:pt x="753" y="16"/>
                      </a:cubicBezTo>
                      <a:cubicBezTo>
                        <a:pt x="705" y="6"/>
                        <a:pt x="659" y="1"/>
                        <a:pt x="61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32"/>
                <p:cNvSpPr/>
                <p:nvPr/>
              </p:nvSpPr>
              <p:spPr>
                <a:xfrm>
                  <a:off x="341846" y="970166"/>
                  <a:ext cx="59022" cy="59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0" h="3259" extrusionOk="0">
                      <a:moveTo>
                        <a:pt x="1630" y="627"/>
                      </a:moveTo>
                      <a:cubicBezTo>
                        <a:pt x="2181" y="627"/>
                        <a:pt x="2632" y="1078"/>
                        <a:pt x="2632" y="1629"/>
                      </a:cubicBezTo>
                      <a:cubicBezTo>
                        <a:pt x="2632" y="2181"/>
                        <a:pt x="2181" y="2632"/>
                        <a:pt x="1630" y="2632"/>
                      </a:cubicBezTo>
                      <a:cubicBezTo>
                        <a:pt x="1079" y="2632"/>
                        <a:pt x="627" y="2181"/>
                        <a:pt x="627" y="1629"/>
                      </a:cubicBezTo>
                      <a:cubicBezTo>
                        <a:pt x="627" y="1078"/>
                        <a:pt x="1079" y="627"/>
                        <a:pt x="1630" y="627"/>
                      </a:cubicBezTo>
                      <a:close/>
                      <a:moveTo>
                        <a:pt x="1630" y="0"/>
                      </a:moveTo>
                      <a:cubicBezTo>
                        <a:pt x="728" y="0"/>
                        <a:pt x="1" y="727"/>
                        <a:pt x="1" y="1629"/>
                      </a:cubicBezTo>
                      <a:cubicBezTo>
                        <a:pt x="1" y="2531"/>
                        <a:pt x="728" y="3258"/>
                        <a:pt x="1630" y="3258"/>
                      </a:cubicBezTo>
                      <a:cubicBezTo>
                        <a:pt x="2532" y="3258"/>
                        <a:pt x="3259" y="2531"/>
                        <a:pt x="3259" y="1629"/>
                      </a:cubicBezTo>
                      <a:cubicBezTo>
                        <a:pt x="3259" y="727"/>
                        <a:pt x="2532" y="0"/>
                        <a:pt x="16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43;p32"/>
                <p:cNvSpPr/>
                <p:nvPr/>
              </p:nvSpPr>
              <p:spPr>
                <a:xfrm>
                  <a:off x="584884" y="2018027"/>
                  <a:ext cx="59022" cy="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0" h="3285" extrusionOk="0">
                      <a:moveTo>
                        <a:pt x="1630" y="628"/>
                      </a:moveTo>
                      <a:cubicBezTo>
                        <a:pt x="2181" y="628"/>
                        <a:pt x="2632" y="1079"/>
                        <a:pt x="2632" y="1630"/>
                      </a:cubicBezTo>
                      <a:cubicBezTo>
                        <a:pt x="2632" y="2181"/>
                        <a:pt x="2181" y="2658"/>
                        <a:pt x="1630" y="2658"/>
                      </a:cubicBezTo>
                      <a:cubicBezTo>
                        <a:pt x="1079" y="2658"/>
                        <a:pt x="627" y="2181"/>
                        <a:pt x="627" y="1630"/>
                      </a:cubicBezTo>
                      <a:cubicBezTo>
                        <a:pt x="627" y="1079"/>
                        <a:pt x="1079" y="628"/>
                        <a:pt x="1630" y="628"/>
                      </a:cubicBezTo>
                      <a:close/>
                      <a:moveTo>
                        <a:pt x="1630" y="1"/>
                      </a:moveTo>
                      <a:cubicBezTo>
                        <a:pt x="728" y="1"/>
                        <a:pt x="1" y="728"/>
                        <a:pt x="1" y="1630"/>
                      </a:cubicBezTo>
                      <a:cubicBezTo>
                        <a:pt x="1" y="2532"/>
                        <a:pt x="728" y="3284"/>
                        <a:pt x="1630" y="3284"/>
                      </a:cubicBezTo>
                      <a:cubicBezTo>
                        <a:pt x="2532" y="3284"/>
                        <a:pt x="3259" y="2532"/>
                        <a:pt x="3259" y="1630"/>
                      </a:cubicBezTo>
                      <a:cubicBezTo>
                        <a:pt x="3259" y="728"/>
                        <a:pt x="2532" y="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844;p32"/>
                <p:cNvSpPr/>
                <p:nvPr/>
              </p:nvSpPr>
              <p:spPr>
                <a:xfrm>
                  <a:off x="507951" y="2890115"/>
                  <a:ext cx="59909" cy="108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6000" extrusionOk="0">
                      <a:moveTo>
                        <a:pt x="370" y="1"/>
                      </a:moveTo>
                      <a:cubicBezTo>
                        <a:pt x="321" y="1"/>
                        <a:pt x="271" y="12"/>
                        <a:pt x="226" y="35"/>
                      </a:cubicBezTo>
                      <a:cubicBezTo>
                        <a:pt x="76" y="110"/>
                        <a:pt x="0" y="285"/>
                        <a:pt x="76" y="461"/>
                      </a:cubicBezTo>
                      <a:lnTo>
                        <a:pt x="2682" y="5824"/>
                      </a:lnTo>
                      <a:cubicBezTo>
                        <a:pt x="2732" y="5924"/>
                        <a:pt x="2833" y="5999"/>
                        <a:pt x="2958" y="5999"/>
                      </a:cubicBezTo>
                      <a:cubicBezTo>
                        <a:pt x="3008" y="5999"/>
                        <a:pt x="3058" y="5974"/>
                        <a:pt x="3083" y="5974"/>
                      </a:cubicBezTo>
                      <a:cubicBezTo>
                        <a:pt x="3259" y="5874"/>
                        <a:pt x="3309" y="5699"/>
                        <a:pt x="3234" y="5548"/>
                      </a:cubicBezTo>
                      <a:lnTo>
                        <a:pt x="652" y="185"/>
                      </a:lnTo>
                      <a:cubicBezTo>
                        <a:pt x="599" y="62"/>
                        <a:pt x="485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45" name="Google Shape;845;p32"/>
              <p:cNvSpPr/>
              <p:nvPr/>
            </p:nvSpPr>
            <p:spPr>
              <a:xfrm>
                <a:off x="853926" y="2268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2"/>
              <p:cNvSpPr/>
              <p:nvPr/>
            </p:nvSpPr>
            <p:spPr>
              <a:xfrm>
                <a:off x="1272693" y="165079"/>
                <a:ext cx="22704" cy="22993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0" extrusionOk="0">
                    <a:moveTo>
                      <a:pt x="615" y="1"/>
                    </a:moveTo>
                    <a:cubicBezTo>
                      <a:pt x="445" y="1"/>
                      <a:pt x="295" y="73"/>
                      <a:pt x="176" y="192"/>
                    </a:cubicBezTo>
                    <a:cubicBezTo>
                      <a:pt x="151" y="217"/>
                      <a:pt x="126" y="242"/>
                      <a:pt x="101" y="292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1" y="467"/>
                      <a:pt x="1" y="518"/>
                    </a:cubicBezTo>
                    <a:cubicBezTo>
                      <a:pt x="1" y="543"/>
                      <a:pt x="1" y="593"/>
                      <a:pt x="1" y="643"/>
                    </a:cubicBezTo>
                    <a:cubicBezTo>
                      <a:pt x="1" y="793"/>
                      <a:pt x="51" y="969"/>
                      <a:pt x="176" y="1069"/>
                    </a:cubicBezTo>
                    <a:cubicBezTo>
                      <a:pt x="301" y="1194"/>
                      <a:pt x="452" y="1269"/>
                      <a:pt x="627" y="1269"/>
                    </a:cubicBezTo>
                    <a:cubicBezTo>
                      <a:pt x="652" y="1269"/>
                      <a:pt x="702" y="1244"/>
                      <a:pt x="753" y="1244"/>
                    </a:cubicBezTo>
                    <a:cubicBezTo>
                      <a:pt x="778" y="1244"/>
                      <a:pt x="828" y="1219"/>
                      <a:pt x="853" y="1219"/>
                    </a:cubicBezTo>
                    <a:cubicBezTo>
                      <a:pt x="903" y="1194"/>
                      <a:pt x="928" y="1169"/>
                      <a:pt x="978" y="1144"/>
                    </a:cubicBezTo>
                    <a:cubicBezTo>
                      <a:pt x="1003" y="1119"/>
                      <a:pt x="1028" y="1094"/>
                      <a:pt x="1053" y="1069"/>
                    </a:cubicBezTo>
                    <a:cubicBezTo>
                      <a:pt x="1179" y="969"/>
                      <a:pt x="1254" y="793"/>
                      <a:pt x="1254" y="643"/>
                    </a:cubicBezTo>
                    <a:cubicBezTo>
                      <a:pt x="1254" y="593"/>
                      <a:pt x="1229" y="543"/>
                      <a:pt x="1229" y="518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28" y="292"/>
                    </a:cubicBezTo>
                    <a:cubicBezTo>
                      <a:pt x="1128" y="242"/>
                      <a:pt x="1078" y="217"/>
                      <a:pt x="1053" y="192"/>
                    </a:cubicBezTo>
                    <a:cubicBezTo>
                      <a:pt x="1028" y="167"/>
                      <a:pt x="1003" y="142"/>
                      <a:pt x="978" y="117"/>
                    </a:cubicBezTo>
                    <a:cubicBezTo>
                      <a:pt x="928" y="92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05" y="6"/>
                      <a:pt x="659" y="1"/>
                      <a:pt x="6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7" name="Google Shape;847;p32"/>
            <p:cNvGrpSpPr/>
            <p:nvPr/>
          </p:nvGrpSpPr>
          <p:grpSpPr>
            <a:xfrm>
              <a:off x="294125" y="4807625"/>
              <a:ext cx="425883" cy="216100"/>
              <a:chOff x="259675" y="4807625"/>
              <a:chExt cx="425883" cy="216100"/>
            </a:xfrm>
          </p:grpSpPr>
          <p:sp>
            <p:nvSpPr>
              <p:cNvPr id="848" name="Google Shape;848;p32"/>
              <p:cNvSpPr/>
              <p:nvPr/>
            </p:nvSpPr>
            <p:spPr>
              <a:xfrm flipH="1">
                <a:off x="538673" y="4807625"/>
                <a:ext cx="146885" cy="216100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5164" extrusionOk="0">
                    <a:moveTo>
                      <a:pt x="2131" y="1"/>
                    </a:moveTo>
                    <a:lnTo>
                      <a:pt x="1" y="5164"/>
                    </a:lnTo>
                    <a:lnTo>
                      <a:pt x="1379" y="5164"/>
                    </a:lnTo>
                    <a:lnTo>
                      <a:pt x="35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2"/>
              <p:cNvSpPr/>
              <p:nvPr/>
            </p:nvSpPr>
            <p:spPr>
              <a:xfrm flipH="1">
                <a:off x="399195" y="4807625"/>
                <a:ext cx="145797" cy="216100"/>
              </a:xfrm>
              <a:custGeom>
                <a:avLst/>
                <a:gdLst/>
                <a:ahLst/>
                <a:cxnLst/>
                <a:rect l="l" t="t" r="r" b="b"/>
                <a:pathLst>
                  <a:path w="3484" h="5164" extrusionOk="0">
                    <a:moveTo>
                      <a:pt x="2105" y="1"/>
                    </a:moveTo>
                    <a:lnTo>
                      <a:pt x="0" y="5164"/>
                    </a:lnTo>
                    <a:lnTo>
                      <a:pt x="1353" y="5164"/>
                    </a:lnTo>
                    <a:lnTo>
                      <a:pt x="34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2"/>
              <p:cNvSpPr/>
              <p:nvPr/>
            </p:nvSpPr>
            <p:spPr>
              <a:xfrm flipH="1">
                <a:off x="259675" y="4807625"/>
                <a:ext cx="145839" cy="216100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5164" extrusionOk="0">
                    <a:moveTo>
                      <a:pt x="2131" y="1"/>
                    </a:moveTo>
                    <a:lnTo>
                      <a:pt x="0" y="5164"/>
                    </a:lnTo>
                    <a:lnTo>
                      <a:pt x="1379" y="5164"/>
                    </a:lnTo>
                    <a:lnTo>
                      <a:pt x="34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1" name="Google Shape;851;p32"/>
          <p:cNvSpPr txBox="1">
            <a:spLocks noGrp="1"/>
          </p:cNvSpPr>
          <p:nvPr>
            <p:ph type="title"/>
          </p:nvPr>
        </p:nvSpPr>
        <p:spPr>
          <a:xfrm>
            <a:off x="1365850" y="447121"/>
            <a:ext cx="6412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4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3"/>
          <p:cNvSpPr/>
          <p:nvPr/>
        </p:nvSpPr>
        <p:spPr>
          <a:xfrm>
            <a:off x="7543575" y="4771600"/>
            <a:ext cx="8349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3"/>
          <p:cNvSpPr/>
          <p:nvPr/>
        </p:nvSpPr>
        <p:spPr>
          <a:xfrm>
            <a:off x="7543575" y="4945107"/>
            <a:ext cx="11991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3"/>
          <p:cNvSpPr/>
          <p:nvPr/>
        </p:nvSpPr>
        <p:spPr>
          <a:xfrm>
            <a:off x="8530275" y="4771600"/>
            <a:ext cx="2124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6" name="Google Shape;856;p33"/>
          <p:cNvGrpSpPr/>
          <p:nvPr/>
        </p:nvGrpSpPr>
        <p:grpSpPr>
          <a:xfrm>
            <a:off x="-7" y="1128258"/>
            <a:ext cx="584466" cy="3281784"/>
            <a:chOff x="8559523" y="1128258"/>
            <a:chExt cx="584466" cy="3281784"/>
          </a:xfrm>
        </p:grpSpPr>
        <p:sp>
          <p:nvSpPr>
            <p:cNvPr id="857" name="Google Shape;857;p33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3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3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3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3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3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33"/>
          <p:cNvGrpSpPr/>
          <p:nvPr/>
        </p:nvGrpSpPr>
        <p:grpSpPr>
          <a:xfrm flipH="1">
            <a:off x="7848585" y="0"/>
            <a:ext cx="1295404" cy="3623066"/>
            <a:chOff x="-7" y="0"/>
            <a:chExt cx="1295404" cy="3623066"/>
          </a:xfrm>
        </p:grpSpPr>
        <p:grpSp>
          <p:nvGrpSpPr>
            <p:cNvPr id="867" name="Google Shape;867;p33"/>
            <p:cNvGrpSpPr/>
            <p:nvPr/>
          </p:nvGrpSpPr>
          <p:grpSpPr>
            <a:xfrm>
              <a:off x="-7" y="0"/>
              <a:ext cx="643914" cy="3623066"/>
              <a:chOff x="-7" y="0"/>
              <a:chExt cx="643914" cy="3623066"/>
            </a:xfrm>
          </p:grpSpPr>
          <p:sp>
            <p:nvSpPr>
              <p:cNvPr id="868" name="Google Shape;868;p33"/>
              <p:cNvSpPr/>
              <p:nvPr/>
            </p:nvSpPr>
            <p:spPr>
              <a:xfrm>
                <a:off x="201918" y="63821"/>
                <a:ext cx="72619" cy="101243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5592" extrusionOk="0">
                    <a:moveTo>
                      <a:pt x="3663" y="1"/>
                    </a:moveTo>
                    <a:cubicBezTo>
                      <a:pt x="3555" y="1"/>
                      <a:pt x="3449" y="56"/>
                      <a:pt x="3384" y="153"/>
                    </a:cubicBezTo>
                    <a:lnTo>
                      <a:pt x="76" y="5090"/>
                    </a:lnTo>
                    <a:cubicBezTo>
                      <a:pt x="1" y="5241"/>
                      <a:pt x="26" y="5441"/>
                      <a:pt x="176" y="5542"/>
                    </a:cubicBezTo>
                    <a:cubicBezTo>
                      <a:pt x="226" y="5567"/>
                      <a:pt x="276" y="5592"/>
                      <a:pt x="351" y="5592"/>
                    </a:cubicBezTo>
                    <a:cubicBezTo>
                      <a:pt x="452" y="5592"/>
                      <a:pt x="552" y="5542"/>
                      <a:pt x="602" y="5441"/>
                    </a:cubicBezTo>
                    <a:lnTo>
                      <a:pt x="3910" y="504"/>
                    </a:lnTo>
                    <a:cubicBezTo>
                      <a:pt x="4011" y="354"/>
                      <a:pt x="3960" y="153"/>
                      <a:pt x="3835" y="53"/>
                    </a:cubicBezTo>
                    <a:cubicBezTo>
                      <a:pt x="3782" y="17"/>
                      <a:pt x="3722" y="1"/>
                      <a:pt x="3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63976" y="15434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3"/>
              <p:cNvSpPr/>
              <p:nvPr/>
            </p:nvSpPr>
            <p:spPr>
              <a:xfrm>
                <a:off x="111628" y="3180578"/>
                <a:ext cx="60362" cy="108177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5975" extrusionOk="0">
                    <a:moveTo>
                      <a:pt x="2984" y="1"/>
                    </a:moveTo>
                    <a:cubicBezTo>
                      <a:pt x="2870" y="1"/>
                      <a:pt x="2759" y="57"/>
                      <a:pt x="2707" y="160"/>
                    </a:cubicBezTo>
                    <a:lnTo>
                      <a:pt x="75" y="5524"/>
                    </a:lnTo>
                    <a:cubicBezTo>
                      <a:pt x="0" y="5674"/>
                      <a:pt x="75" y="5850"/>
                      <a:pt x="226" y="5925"/>
                    </a:cubicBezTo>
                    <a:cubicBezTo>
                      <a:pt x="276" y="5950"/>
                      <a:pt x="326" y="5975"/>
                      <a:pt x="351" y="5975"/>
                    </a:cubicBezTo>
                    <a:cubicBezTo>
                      <a:pt x="476" y="5975"/>
                      <a:pt x="577" y="5900"/>
                      <a:pt x="652" y="5800"/>
                    </a:cubicBezTo>
                    <a:lnTo>
                      <a:pt x="3258" y="436"/>
                    </a:lnTo>
                    <a:cubicBezTo>
                      <a:pt x="3333" y="286"/>
                      <a:pt x="3283" y="110"/>
                      <a:pt x="3133" y="35"/>
                    </a:cubicBezTo>
                    <a:cubicBezTo>
                      <a:pt x="3086" y="12"/>
                      <a:pt x="3035" y="1"/>
                      <a:pt x="29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3"/>
              <p:cNvSpPr/>
              <p:nvPr/>
            </p:nvSpPr>
            <p:spPr>
              <a:xfrm>
                <a:off x="370258" y="485866"/>
                <a:ext cx="59022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59" extrusionOk="0">
                    <a:moveTo>
                      <a:pt x="1630" y="627"/>
                    </a:moveTo>
                    <a:cubicBezTo>
                      <a:pt x="2181" y="627"/>
                      <a:pt x="2632" y="1078"/>
                      <a:pt x="2632" y="1629"/>
                    </a:cubicBezTo>
                    <a:cubicBezTo>
                      <a:pt x="2632" y="2181"/>
                      <a:pt x="2181" y="2632"/>
                      <a:pt x="1630" y="2632"/>
                    </a:cubicBezTo>
                    <a:cubicBezTo>
                      <a:pt x="1079" y="2632"/>
                      <a:pt x="627" y="2181"/>
                      <a:pt x="627" y="1629"/>
                    </a:cubicBezTo>
                    <a:cubicBezTo>
                      <a:pt x="627" y="1078"/>
                      <a:pt x="1079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1"/>
                      <a:pt x="728" y="3258"/>
                      <a:pt x="1630" y="3258"/>
                    </a:cubicBezTo>
                    <a:cubicBezTo>
                      <a:pt x="2532" y="3258"/>
                      <a:pt x="3259" y="2531"/>
                      <a:pt x="3259" y="1629"/>
                    </a:cubicBezTo>
                    <a:cubicBezTo>
                      <a:pt x="3259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88472" y="2515527"/>
                <a:ext cx="59022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85" extrusionOk="0">
                    <a:moveTo>
                      <a:pt x="1630" y="628"/>
                    </a:moveTo>
                    <a:cubicBezTo>
                      <a:pt x="2181" y="628"/>
                      <a:pt x="2632" y="1079"/>
                      <a:pt x="2632" y="1630"/>
                    </a:cubicBezTo>
                    <a:cubicBezTo>
                      <a:pt x="2632" y="2181"/>
                      <a:pt x="2181" y="2658"/>
                      <a:pt x="1630" y="2658"/>
                    </a:cubicBezTo>
                    <a:cubicBezTo>
                      <a:pt x="1079" y="2658"/>
                      <a:pt x="627" y="2181"/>
                      <a:pt x="627" y="1630"/>
                    </a:cubicBezTo>
                    <a:cubicBezTo>
                      <a:pt x="627" y="1079"/>
                      <a:pt x="1079" y="628"/>
                      <a:pt x="1630" y="628"/>
                    </a:cubicBezTo>
                    <a:close/>
                    <a:moveTo>
                      <a:pt x="1630" y="1"/>
                    </a:moveTo>
                    <a:cubicBezTo>
                      <a:pt x="728" y="1"/>
                      <a:pt x="1" y="728"/>
                      <a:pt x="1" y="1630"/>
                    </a:cubicBezTo>
                    <a:cubicBezTo>
                      <a:pt x="1" y="2532"/>
                      <a:pt x="728" y="3284"/>
                      <a:pt x="1630" y="3284"/>
                    </a:cubicBezTo>
                    <a:cubicBezTo>
                      <a:pt x="2532" y="3284"/>
                      <a:pt x="3259" y="2532"/>
                      <a:pt x="3259" y="1630"/>
                    </a:cubicBezTo>
                    <a:cubicBezTo>
                      <a:pt x="3259" y="728"/>
                      <a:pt x="2532" y="1"/>
                      <a:pt x="16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3"/>
              <p:cNvSpPr/>
              <p:nvPr/>
            </p:nvSpPr>
            <p:spPr>
              <a:xfrm>
                <a:off x="376818" y="3564044"/>
                <a:ext cx="59004" cy="59022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260" extrusionOk="0">
                    <a:moveTo>
                      <a:pt x="1629" y="627"/>
                    </a:moveTo>
                    <a:cubicBezTo>
                      <a:pt x="2180" y="627"/>
                      <a:pt x="2632" y="1079"/>
                      <a:pt x="2632" y="1630"/>
                    </a:cubicBezTo>
                    <a:cubicBezTo>
                      <a:pt x="2632" y="2181"/>
                      <a:pt x="2180" y="2632"/>
                      <a:pt x="1629" y="2632"/>
                    </a:cubicBezTo>
                    <a:cubicBezTo>
                      <a:pt x="1078" y="2632"/>
                      <a:pt x="627" y="2181"/>
                      <a:pt x="627" y="1630"/>
                    </a:cubicBezTo>
                    <a:cubicBezTo>
                      <a:pt x="627" y="1079"/>
                      <a:pt x="1078" y="627"/>
                      <a:pt x="1629" y="627"/>
                    </a:cubicBezTo>
                    <a:close/>
                    <a:moveTo>
                      <a:pt x="1629" y="1"/>
                    </a:moveTo>
                    <a:cubicBezTo>
                      <a:pt x="727" y="1"/>
                      <a:pt x="0" y="728"/>
                      <a:pt x="0" y="1630"/>
                    </a:cubicBezTo>
                    <a:cubicBezTo>
                      <a:pt x="0" y="2532"/>
                      <a:pt x="727" y="3259"/>
                      <a:pt x="1629" y="3259"/>
                    </a:cubicBezTo>
                    <a:cubicBezTo>
                      <a:pt x="2531" y="3259"/>
                      <a:pt x="3258" y="2532"/>
                      <a:pt x="3258" y="1630"/>
                    </a:cubicBezTo>
                    <a:cubicBezTo>
                      <a:pt x="3258" y="728"/>
                      <a:pt x="2531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3"/>
              <p:cNvSpPr/>
              <p:nvPr/>
            </p:nvSpPr>
            <p:spPr>
              <a:xfrm>
                <a:off x="196921" y="2238919"/>
                <a:ext cx="22722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69" extrusionOk="0">
                    <a:moveTo>
                      <a:pt x="625" y="0"/>
                    </a:moveTo>
                    <a:cubicBezTo>
                      <a:pt x="461" y="0"/>
                      <a:pt x="295" y="72"/>
                      <a:pt x="176" y="191"/>
                    </a:cubicBezTo>
                    <a:cubicBezTo>
                      <a:pt x="151" y="216"/>
                      <a:pt x="126" y="241"/>
                      <a:pt x="101" y="291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26" y="467"/>
                      <a:pt x="1" y="517"/>
                    </a:cubicBezTo>
                    <a:cubicBezTo>
                      <a:pt x="1" y="542"/>
                      <a:pt x="1" y="592"/>
                      <a:pt x="1" y="642"/>
                    </a:cubicBezTo>
                    <a:cubicBezTo>
                      <a:pt x="1" y="793"/>
                      <a:pt x="51" y="943"/>
                      <a:pt x="176" y="1068"/>
                    </a:cubicBezTo>
                    <a:cubicBezTo>
                      <a:pt x="302" y="1194"/>
                      <a:pt x="452" y="1269"/>
                      <a:pt x="627" y="1269"/>
                    </a:cubicBezTo>
                    <a:cubicBezTo>
                      <a:pt x="778" y="1269"/>
                      <a:pt x="953" y="1194"/>
                      <a:pt x="1054" y="1068"/>
                    </a:cubicBezTo>
                    <a:cubicBezTo>
                      <a:pt x="1179" y="943"/>
                      <a:pt x="1254" y="793"/>
                      <a:pt x="1254" y="642"/>
                    </a:cubicBezTo>
                    <a:cubicBezTo>
                      <a:pt x="1254" y="592"/>
                      <a:pt x="1254" y="542"/>
                      <a:pt x="1229" y="517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54" y="291"/>
                    </a:cubicBezTo>
                    <a:cubicBezTo>
                      <a:pt x="1129" y="241"/>
                      <a:pt x="1104" y="216"/>
                      <a:pt x="1054" y="191"/>
                    </a:cubicBezTo>
                    <a:cubicBezTo>
                      <a:pt x="1028" y="166"/>
                      <a:pt x="1003" y="141"/>
                      <a:pt x="978" y="116"/>
                    </a:cubicBezTo>
                    <a:cubicBezTo>
                      <a:pt x="928" y="91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11" y="5"/>
                      <a:pt x="668" y="0"/>
                      <a:pt x="6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603052" y="0"/>
                <a:ext cx="22704" cy="2259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48" extrusionOk="0">
                    <a:moveTo>
                      <a:pt x="614" y="0"/>
                    </a:moveTo>
                    <a:cubicBezTo>
                      <a:pt x="451" y="0"/>
                      <a:pt x="288" y="57"/>
                      <a:pt x="176" y="169"/>
                    </a:cubicBezTo>
                    <a:cubicBezTo>
                      <a:pt x="150" y="194"/>
                      <a:pt x="125" y="219"/>
                      <a:pt x="100" y="270"/>
                    </a:cubicBezTo>
                    <a:cubicBezTo>
                      <a:pt x="75" y="295"/>
                      <a:pt x="50" y="320"/>
                      <a:pt x="50" y="370"/>
                    </a:cubicBezTo>
                    <a:cubicBezTo>
                      <a:pt x="25" y="395"/>
                      <a:pt x="0" y="445"/>
                      <a:pt x="0" y="495"/>
                    </a:cubicBezTo>
                    <a:cubicBezTo>
                      <a:pt x="0" y="520"/>
                      <a:pt x="0" y="570"/>
                      <a:pt x="0" y="620"/>
                    </a:cubicBezTo>
                    <a:cubicBezTo>
                      <a:pt x="0" y="771"/>
                      <a:pt x="50" y="946"/>
                      <a:pt x="176" y="1047"/>
                    </a:cubicBezTo>
                    <a:cubicBezTo>
                      <a:pt x="301" y="1172"/>
                      <a:pt x="451" y="1247"/>
                      <a:pt x="627" y="1247"/>
                    </a:cubicBezTo>
                    <a:cubicBezTo>
                      <a:pt x="777" y="1247"/>
                      <a:pt x="952" y="1172"/>
                      <a:pt x="1053" y="1047"/>
                    </a:cubicBezTo>
                    <a:cubicBezTo>
                      <a:pt x="1178" y="946"/>
                      <a:pt x="1253" y="771"/>
                      <a:pt x="1253" y="620"/>
                    </a:cubicBezTo>
                    <a:cubicBezTo>
                      <a:pt x="1253" y="570"/>
                      <a:pt x="1228" y="520"/>
                      <a:pt x="1228" y="495"/>
                    </a:cubicBezTo>
                    <a:cubicBezTo>
                      <a:pt x="1228" y="445"/>
                      <a:pt x="1203" y="395"/>
                      <a:pt x="1203" y="370"/>
                    </a:cubicBezTo>
                    <a:cubicBezTo>
                      <a:pt x="1178" y="320"/>
                      <a:pt x="1153" y="295"/>
                      <a:pt x="1128" y="270"/>
                    </a:cubicBezTo>
                    <a:cubicBezTo>
                      <a:pt x="1103" y="219"/>
                      <a:pt x="1078" y="194"/>
                      <a:pt x="1053" y="169"/>
                    </a:cubicBezTo>
                    <a:cubicBezTo>
                      <a:pt x="940" y="57"/>
                      <a:pt x="777" y="0"/>
                      <a:pt x="6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3"/>
              <p:cNvSpPr/>
              <p:nvPr/>
            </p:nvSpPr>
            <p:spPr>
              <a:xfrm>
                <a:off x="-7" y="1029179"/>
                <a:ext cx="22704" cy="22993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0" extrusionOk="0">
                    <a:moveTo>
                      <a:pt x="615" y="1"/>
                    </a:moveTo>
                    <a:cubicBezTo>
                      <a:pt x="445" y="1"/>
                      <a:pt x="295" y="73"/>
                      <a:pt x="176" y="192"/>
                    </a:cubicBezTo>
                    <a:cubicBezTo>
                      <a:pt x="151" y="217"/>
                      <a:pt x="126" y="242"/>
                      <a:pt x="101" y="292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1" y="467"/>
                      <a:pt x="1" y="518"/>
                    </a:cubicBezTo>
                    <a:cubicBezTo>
                      <a:pt x="1" y="543"/>
                      <a:pt x="1" y="593"/>
                      <a:pt x="1" y="643"/>
                    </a:cubicBezTo>
                    <a:cubicBezTo>
                      <a:pt x="1" y="793"/>
                      <a:pt x="51" y="969"/>
                      <a:pt x="176" y="1069"/>
                    </a:cubicBezTo>
                    <a:cubicBezTo>
                      <a:pt x="301" y="1194"/>
                      <a:pt x="452" y="1269"/>
                      <a:pt x="627" y="1269"/>
                    </a:cubicBezTo>
                    <a:cubicBezTo>
                      <a:pt x="652" y="1269"/>
                      <a:pt x="702" y="1244"/>
                      <a:pt x="753" y="1244"/>
                    </a:cubicBezTo>
                    <a:cubicBezTo>
                      <a:pt x="778" y="1244"/>
                      <a:pt x="828" y="1219"/>
                      <a:pt x="853" y="1219"/>
                    </a:cubicBezTo>
                    <a:cubicBezTo>
                      <a:pt x="903" y="1194"/>
                      <a:pt x="928" y="1169"/>
                      <a:pt x="978" y="1144"/>
                    </a:cubicBezTo>
                    <a:cubicBezTo>
                      <a:pt x="1003" y="1119"/>
                      <a:pt x="1028" y="1094"/>
                      <a:pt x="1053" y="1069"/>
                    </a:cubicBezTo>
                    <a:cubicBezTo>
                      <a:pt x="1179" y="969"/>
                      <a:pt x="1254" y="793"/>
                      <a:pt x="1254" y="643"/>
                    </a:cubicBezTo>
                    <a:cubicBezTo>
                      <a:pt x="1254" y="593"/>
                      <a:pt x="1229" y="543"/>
                      <a:pt x="1229" y="518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28" y="292"/>
                    </a:cubicBezTo>
                    <a:cubicBezTo>
                      <a:pt x="1128" y="242"/>
                      <a:pt x="1078" y="217"/>
                      <a:pt x="1053" y="192"/>
                    </a:cubicBezTo>
                    <a:cubicBezTo>
                      <a:pt x="1028" y="167"/>
                      <a:pt x="1003" y="142"/>
                      <a:pt x="978" y="117"/>
                    </a:cubicBezTo>
                    <a:cubicBezTo>
                      <a:pt x="928" y="92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05" y="6"/>
                      <a:pt x="659" y="1"/>
                      <a:pt x="6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3"/>
              <p:cNvSpPr/>
              <p:nvPr/>
            </p:nvSpPr>
            <p:spPr>
              <a:xfrm>
                <a:off x="341846" y="970166"/>
                <a:ext cx="59022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59" extrusionOk="0">
                    <a:moveTo>
                      <a:pt x="1630" y="627"/>
                    </a:moveTo>
                    <a:cubicBezTo>
                      <a:pt x="2181" y="627"/>
                      <a:pt x="2632" y="1078"/>
                      <a:pt x="2632" y="1629"/>
                    </a:cubicBezTo>
                    <a:cubicBezTo>
                      <a:pt x="2632" y="2181"/>
                      <a:pt x="2181" y="2632"/>
                      <a:pt x="1630" y="2632"/>
                    </a:cubicBezTo>
                    <a:cubicBezTo>
                      <a:pt x="1079" y="2632"/>
                      <a:pt x="627" y="2181"/>
                      <a:pt x="627" y="1629"/>
                    </a:cubicBezTo>
                    <a:cubicBezTo>
                      <a:pt x="627" y="1078"/>
                      <a:pt x="1079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1"/>
                      <a:pt x="728" y="3258"/>
                      <a:pt x="1630" y="3258"/>
                    </a:cubicBezTo>
                    <a:cubicBezTo>
                      <a:pt x="2532" y="3258"/>
                      <a:pt x="3259" y="2531"/>
                      <a:pt x="3259" y="1629"/>
                    </a:cubicBezTo>
                    <a:cubicBezTo>
                      <a:pt x="3259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3"/>
              <p:cNvSpPr/>
              <p:nvPr/>
            </p:nvSpPr>
            <p:spPr>
              <a:xfrm>
                <a:off x="584884" y="2018027"/>
                <a:ext cx="59022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85" extrusionOk="0">
                    <a:moveTo>
                      <a:pt x="1630" y="628"/>
                    </a:moveTo>
                    <a:cubicBezTo>
                      <a:pt x="2181" y="628"/>
                      <a:pt x="2632" y="1079"/>
                      <a:pt x="2632" y="1630"/>
                    </a:cubicBezTo>
                    <a:cubicBezTo>
                      <a:pt x="2632" y="2181"/>
                      <a:pt x="2181" y="2658"/>
                      <a:pt x="1630" y="2658"/>
                    </a:cubicBezTo>
                    <a:cubicBezTo>
                      <a:pt x="1079" y="2658"/>
                      <a:pt x="627" y="2181"/>
                      <a:pt x="627" y="1630"/>
                    </a:cubicBezTo>
                    <a:cubicBezTo>
                      <a:pt x="627" y="1079"/>
                      <a:pt x="1079" y="628"/>
                      <a:pt x="1630" y="628"/>
                    </a:cubicBezTo>
                    <a:close/>
                    <a:moveTo>
                      <a:pt x="1630" y="1"/>
                    </a:moveTo>
                    <a:cubicBezTo>
                      <a:pt x="728" y="1"/>
                      <a:pt x="1" y="728"/>
                      <a:pt x="1" y="1630"/>
                    </a:cubicBezTo>
                    <a:cubicBezTo>
                      <a:pt x="1" y="2532"/>
                      <a:pt x="728" y="3284"/>
                      <a:pt x="1630" y="3284"/>
                    </a:cubicBezTo>
                    <a:cubicBezTo>
                      <a:pt x="2532" y="3284"/>
                      <a:pt x="3259" y="2532"/>
                      <a:pt x="3259" y="1630"/>
                    </a:cubicBezTo>
                    <a:cubicBezTo>
                      <a:pt x="3259" y="728"/>
                      <a:pt x="2532" y="1"/>
                      <a:pt x="16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3"/>
              <p:cNvSpPr/>
              <p:nvPr/>
            </p:nvSpPr>
            <p:spPr>
              <a:xfrm>
                <a:off x="507951" y="28901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0" name="Google Shape;880;p33"/>
            <p:cNvSpPr/>
            <p:nvPr/>
          </p:nvSpPr>
          <p:spPr>
            <a:xfrm>
              <a:off x="853926" y="2268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1272693" y="1650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33"/>
          <p:cNvGrpSpPr/>
          <p:nvPr/>
        </p:nvGrpSpPr>
        <p:grpSpPr>
          <a:xfrm>
            <a:off x="294125" y="111775"/>
            <a:ext cx="425883" cy="216100"/>
            <a:chOff x="259675" y="4807625"/>
            <a:chExt cx="425883" cy="216100"/>
          </a:xfrm>
        </p:grpSpPr>
        <p:sp>
          <p:nvSpPr>
            <p:cNvPr id="883" name="Google Shape;883;p33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6" name="Google Shape;886;p33"/>
          <p:cNvSpPr txBox="1">
            <a:spLocks noGrp="1"/>
          </p:cNvSpPr>
          <p:nvPr>
            <p:ph type="title"/>
          </p:nvPr>
        </p:nvSpPr>
        <p:spPr>
          <a:xfrm>
            <a:off x="1365850" y="447121"/>
            <a:ext cx="6412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5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4"/>
          <p:cNvSpPr txBox="1">
            <a:spLocks noGrp="1"/>
          </p:cNvSpPr>
          <p:nvPr>
            <p:ph type="title" hasCustomPrompt="1"/>
          </p:nvPr>
        </p:nvSpPr>
        <p:spPr>
          <a:xfrm>
            <a:off x="926475" y="2860782"/>
            <a:ext cx="1935600" cy="83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89" name="Google Shape;889;p34"/>
          <p:cNvSpPr txBox="1">
            <a:spLocks noGrp="1"/>
          </p:cNvSpPr>
          <p:nvPr>
            <p:ph type="subTitle" idx="1"/>
          </p:nvPr>
        </p:nvSpPr>
        <p:spPr>
          <a:xfrm>
            <a:off x="926486" y="3685277"/>
            <a:ext cx="1935600" cy="51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34"/>
          <p:cNvSpPr txBox="1">
            <a:spLocks noGrp="1"/>
          </p:cNvSpPr>
          <p:nvPr>
            <p:ph type="title" idx="2" hasCustomPrompt="1"/>
          </p:nvPr>
        </p:nvSpPr>
        <p:spPr>
          <a:xfrm>
            <a:off x="6282071" y="2860772"/>
            <a:ext cx="1935600" cy="83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91" name="Google Shape;891;p34"/>
          <p:cNvSpPr txBox="1">
            <a:spLocks noGrp="1"/>
          </p:cNvSpPr>
          <p:nvPr>
            <p:ph type="subTitle" idx="3"/>
          </p:nvPr>
        </p:nvSpPr>
        <p:spPr>
          <a:xfrm>
            <a:off x="6282073" y="3685265"/>
            <a:ext cx="1935600" cy="51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34"/>
          <p:cNvSpPr txBox="1">
            <a:spLocks noGrp="1"/>
          </p:cNvSpPr>
          <p:nvPr>
            <p:ph type="title" idx="4" hasCustomPrompt="1"/>
          </p:nvPr>
        </p:nvSpPr>
        <p:spPr>
          <a:xfrm>
            <a:off x="3604280" y="2860772"/>
            <a:ext cx="1935600" cy="83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93" name="Google Shape;893;p34"/>
          <p:cNvSpPr txBox="1">
            <a:spLocks noGrp="1"/>
          </p:cNvSpPr>
          <p:nvPr>
            <p:ph type="subTitle" idx="5"/>
          </p:nvPr>
        </p:nvSpPr>
        <p:spPr>
          <a:xfrm>
            <a:off x="3604286" y="3685265"/>
            <a:ext cx="1935600" cy="51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894" name="Google Shape;894;p34"/>
          <p:cNvGrpSpPr/>
          <p:nvPr/>
        </p:nvGrpSpPr>
        <p:grpSpPr>
          <a:xfrm flipH="1">
            <a:off x="6385700" y="110887"/>
            <a:ext cx="2758303" cy="193976"/>
            <a:chOff x="-344350" y="4817800"/>
            <a:chExt cx="2758303" cy="193976"/>
          </a:xfrm>
        </p:grpSpPr>
        <p:sp>
          <p:nvSpPr>
            <p:cNvPr id="895" name="Google Shape;895;p34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34"/>
          <p:cNvGrpSpPr/>
          <p:nvPr/>
        </p:nvGrpSpPr>
        <p:grpSpPr>
          <a:xfrm rot="10800000" flipH="1">
            <a:off x="8589197" y="1197104"/>
            <a:ext cx="584466" cy="3946393"/>
            <a:chOff x="8559523" y="791447"/>
            <a:chExt cx="584466" cy="3946393"/>
          </a:xfrm>
        </p:grpSpPr>
        <p:sp>
          <p:nvSpPr>
            <p:cNvPr id="900" name="Google Shape;900;p34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8736972" y="791447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34"/>
          <p:cNvGrpSpPr/>
          <p:nvPr/>
        </p:nvGrpSpPr>
        <p:grpSpPr>
          <a:xfrm rot="10800000">
            <a:off x="-29671" y="11222"/>
            <a:ext cx="1758614" cy="3882110"/>
            <a:chOff x="7444711" y="1171313"/>
            <a:chExt cx="1758614" cy="3882110"/>
          </a:xfrm>
        </p:grpSpPr>
        <p:sp>
          <p:nvSpPr>
            <p:cNvPr id="912" name="Google Shape;912;p34"/>
            <p:cNvSpPr/>
            <p:nvPr/>
          </p:nvSpPr>
          <p:spPr>
            <a:xfrm rot="10800000" flipH="1">
              <a:off x="8761336" y="4629316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 rot="10800000" flipH="1">
              <a:off x="8775794" y="32185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 rot="10800000" flipH="1">
              <a:off x="8671046" y="1505624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 rot="10800000" flipH="1">
              <a:off x="8929676" y="42495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 rot="10800000" flipH="1">
              <a:off x="8647890" y="22193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 rot="10800000" flipH="1">
              <a:off x="8936236" y="1171313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 rot="10800000" flipH="1">
              <a:off x="8756339" y="2532485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 rot="10800000" flipH="1">
              <a:off x="9162470" y="4771784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 rot="10800000" flipH="1">
              <a:off x="8559411" y="3742207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 rot="10800000" flipH="1">
              <a:off x="9129864" y="37652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 rot="10800000" flipH="1">
              <a:off x="9144303" y="27168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 rot="10800000" flipH="1">
              <a:off x="9067369" y="17956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 rot="10800000" flipH="1">
              <a:off x="8152594" y="479438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 rot="10800000" flipH="1">
              <a:off x="8582114" y="49944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 rot="10800000" flipH="1">
              <a:off x="7572936" y="4994400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 rot="10800000" flipH="1">
              <a:off x="7444711" y="4743982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2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5"/>
          <p:cNvSpPr txBox="1">
            <a:spLocks noGrp="1"/>
          </p:cNvSpPr>
          <p:nvPr>
            <p:ph type="title" hasCustomPrompt="1"/>
          </p:nvPr>
        </p:nvSpPr>
        <p:spPr>
          <a:xfrm>
            <a:off x="1857925" y="727944"/>
            <a:ext cx="2117100" cy="8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30" name="Google Shape;930;p35"/>
          <p:cNvSpPr txBox="1">
            <a:spLocks noGrp="1"/>
          </p:cNvSpPr>
          <p:nvPr>
            <p:ph type="subTitle" idx="1"/>
          </p:nvPr>
        </p:nvSpPr>
        <p:spPr>
          <a:xfrm>
            <a:off x="1857925" y="1571209"/>
            <a:ext cx="2117100" cy="51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35"/>
          <p:cNvSpPr txBox="1">
            <a:spLocks noGrp="1"/>
          </p:cNvSpPr>
          <p:nvPr>
            <p:ph type="title" idx="2" hasCustomPrompt="1"/>
          </p:nvPr>
        </p:nvSpPr>
        <p:spPr>
          <a:xfrm>
            <a:off x="5167637" y="725864"/>
            <a:ext cx="2117100" cy="8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32" name="Google Shape;932;p35"/>
          <p:cNvSpPr txBox="1">
            <a:spLocks noGrp="1"/>
          </p:cNvSpPr>
          <p:nvPr>
            <p:ph type="subTitle" idx="3"/>
          </p:nvPr>
        </p:nvSpPr>
        <p:spPr>
          <a:xfrm>
            <a:off x="5167648" y="1558966"/>
            <a:ext cx="2117100" cy="51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35"/>
          <p:cNvSpPr txBox="1">
            <a:spLocks noGrp="1"/>
          </p:cNvSpPr>
          <p:nvPr>
            <p:ph type="title" idx="4" hasCustomPrompt="1"/>
          </p:nvPr>
        </p:nvSpPr>
        <p:spPr>
          <a:xfrm>
            <a:off x="1857925" y="3015462"/>
            <a:ext cx="2117100" cy="8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34" name="Google Shape;934;p35"/>
          <p:cNvSpPr txBox="1">
            <a:spLocks noGrp="1"/>
          </p:cNvSpPr>
          <p:nvPr>
            <p:ph type="subTitle" idx="5"/>
          </p:nvPr>
        </p:nvSpPr>
        <p:spPr>
          <a:xfrm>
            <a:off x="1857925" y="3838412"/>
            <a:ext cx="2117100" cy="51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35"/>
          <p:cNvSpPr txBox="1">
            <a:spLocks noGrp="1"/>
          </p:cNvSpPr>
          <p:nvPr>
            <p:ph type="title" idx="6" hasCustomPrompt="1"/>
          </p:nvPr>
        </p:nvSpPr>
        <p:spPr>
          <a:xfrm>
            <a:off x="5167637" y="2993061"/>
            <a:ext cx="2117100" cy="8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36" name="Google Shape;936;p35"/>
          <p:cNvSpPr txBox="1">
            <a:spLocks noGrp="1"/>
          </p:cNvSpPr>
          <p:nvPr>
            <p:ph type="subTitle" idx="7"/>
          </p:nvPr>
        </p:nvSpPr>
        <p:spPr>
          <a:xfrm>
            <a:off x="5167648" y="3826169"/>
            <a:ext cx="2117100" cy="51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937" name="Google Shape;937;p35"/>
          <p:cNvGrpSpPr/>
          <p:nvPr/>
        </p:nvGrpSpPr>
        <p:grpSpPr>
          <a:xfrm>
            <a:off x="-7" y="0"/>
            <a:ext cx="9143996" cy="5023725"/>
            <a:chOff x="-7" y="0"/>
            <a:chExt cx="9143996" cy="5023725"/>
          </a:xfrm>
        </p:grpSpPr>
        <p:grpSp>
          <p:nvGrpSpPr>
            <p:cNvPr id="938" name="Google Shape;938;p35"/>
            <p:cNvGrpSpPr/>
            <p:nvPr/>
          </p:nvGrpSpPr>
          <p:grpSpPr>
            <a:xfrm flipH="1">
              <a:off x="8559523" y="1128258"/>
              <a:ext cx="584466" cy="3281784"/>
              <a:chOff x="8559523" y="1128258"/>
              <a:chExt cx="584466" cy="3281784"/>
            </a:xfrm>
          </p:grpSpPr>
          <p:sp>
            <p:nvSpPr>
              <p:cNvPr id="939" name="Google Shape;939;p35"/>
              <p:cNvSpPr/>
              <p:nvPr/>
            </p:nvSpPr>
            <p:spPr>
              <a:xfrm>
                <a:off x="8559523" y="2735608"/>
                <a:ext cx="97568" cy="78286"/>
              </a:xfrm>
              <a:custGeom>
                <a:avLst/>
                <a:gdLst/>
                <a:ahLst/>
                <a:cxnLst/>
                <a:rect l="l" t="t" r="r" b="b"/>
                <a:pathLst>
                  <a:path w="5389" h="4324" extrusionOk="0">
                    <a:moveTo>
                      <a:pt x="368" y="1"/>
                    </a:moveTo>
                    <a:cubicBezTo>
                      <a:pt x="276" y="1"/>
                      <a:pt x="184" y="40"/>
                      <a:pt x="126" y="113"/>
                    </a:cubicBezTo>
                    <a:cubicBezTo>
                      <a:pt x="0" y="263"/>
                      <a:pt x="25" y="464"/>
                      <a:pt x="176" y="564"/>
                    </a:cubicBezTo>
                    <a:lnTo>
                      <a:pt x="4837" y="4248"/>
                    </a:lnTo>
                    <a:cubicBezTo>
                      <a:pt x="4887" y="4298"/>
                      <a:pt x="4963" y="4324"/>
                      <a:pt x="5038" y="4324"/>
                    </a:cubicBezTo>
                    <a:cubicBezTo>
                      <a:pt x="5138" y="4324"/>
                      <a:pt x="5213" y="4273"/>
                      <a:pt x="5288" y="4198"/>
                    </a:cubicBezTo>
                    <a:cubicBezTo>
                      <a:pt x="5389" y="4073"/>
                      <a:pt x="5364" y="3872"/>
                      <a:pt x="5238" y="3772"/>
                    </a:cubicBezTo>
                    <a:lnTo>
                      <a:pt x="552" y="63"/>
                    </a:lnTo>
                    <a:cubicBezTo>
                      <a:pt x="499" y="21"/>
                      <a:pt x="434" y="1"/>
                      <a:pt x="3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5"/>
              <p:cNvSpPr/>
              <p:nvPr/>
            </p:nvSpPr>
            <p:spPr>
              <a:xfrm>
                <a:off x="8623363" y="4301955"/>
                <a:ext cx="60380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5970" extrusionOk="0">
                    <a:moveTo>
                      <a:pt x="2985" y="0"/>
                    </a:moveTo>
                    <a:cubicBezTo>
                      <a:pt x="2871" y="0"/>
                      <a:pt x="2763" y="70"/>
                      <a:pt x="2708" y="180"/>
                    </a:cubicBezTo>
                    <a:lnTo>
                      <a:pt x="76" y="5519"/>
                    </a:lnTo>
                    <a:cubicBezTo>
                      <a:pt x="1" y="5669"/>
                      <a:pt x="51" y="5870"/>
                      <a:pt x="201" y="5945"/>
                    </a:cubicBezTo>
                    <a:cubicBezTo>
                      <a:pt x="252" y="5970"/>
                      <a:pt x="302" y="5970"/>
                      <a:pt x="352" y="5970"/>
                    </a:cubicBezTo>
                    <a:cubicBezTo>
                      <a:pt x="477" y="5970"/>
                      <a:pt x="577" y="5920"/>
                      <a:pt x="627" y="5794"/>
                    </a:cubicBezTo>
                    <a:lnTo>
                      <a:pt x="3259" y="456"/>
                    </a:lnTo>
                    <a:cubicBezTo>
                      <a:pt x="3334" y="306"/>
                      <a:pt x="3259" y="105"/>
                      <a:pt x="3109" y="30"/>
                    </a:cubicBezTo>
                    <a:cubicBezTo>
                      <a:pt x="3068" y="10"/>
                      <a:pt x="3026" y="0"/>
                      <a:pt x="29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5"/>
              <p:cNvSpPr/>
              <p:nvPr/>
            </p:nvSpPr>
            <p:spPr>
              <a:xfrm>
                <a:off x="9016004" y="2994926"/>
                <a:ext cx="59457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59" extrusionOk="0">
                    <a:moveTo>
                      <a:pt x="1655" y="627"/>
                    </a:moveTo>
                    <a:cubicBezTo>
                      <a:pt x="2206" y="627"/>
                      <a:pt x="2657" y="1078"/>
                      <a:pt x="2657" y="1630"/>
                    </a:cubicBezTo>
                    <a:cubicBezTo>
                      <a:pt x="2657" y="2181"/>
                      <a:pt x="2206" y="2632"/>
                      <a:pt x="1655" y="2632"/>
                    </a:cubicBezTo>
                    <a:cubicBezTo>
                      <a:pt x="1078" y="2632"/>
                      <a:pt x="627" y="2181"/>
                      <a:pt x="627" y="1630"/>
                    </a:cubicBezTo>
                    <a:cubicBezTo>
                      <a:pt x="627" y="1078"/>
                      <a:pt x="1078" y="627"/>
                      <a:pt x="1655" y="627"/>
                    </a:cubicBezTo>
                    <a:close/>
                    <a:moveTo>
                      <a:pt x="1655" y="1"/>
                    </a:moveTo>
                    <a:cubicBezTo>
                      <a:pt x="752" y="1"/>
                      <a:pt x="0" y="727"/>
                      <a:pt x="0" y="1630"/>
                    </a:cubicBezTo>
                    <a:cubicBezTo>
                      <a:pt x="0" y="2532"/>
                      <a:pt x="752" y="3259"/>
                      <a:pt x="1655" y="3259"/>
                    </a:cubicBezTo>
                    <a:cubicBezTo>
                      <a:pt x="2557" y="3259"/>
                      <a:pt x="3284" y="2532"/>
                      <a:pt x="3284" y="1630"/>
                    </a:cubicBezTo>
                    <a:cubicBezTo>
                      <a:pt x="3284" y="727"/>
                      <a:pt x="2557" y="1"/>
                      <a:pt x="1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5"/>
              <p:cNvSpPr/>
              <p:nvPr/>
            </p:nvSpPr>
            <p:spPr>
              <a:xfrm>
                <a:off x="8736973" y="1964341"/>
                <a:ext cx="59457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59" extrusionOk="0">
                    <a:moveTo>
                      <a:pt x="1630" y="627"/>
                    </a:moveTo>
                    <a:cubicBezTo>
                      <a:pt x="2206" y="627"/>
                      <a:pt x="2657" y="1078"/>
                      <a:pt x="2657" y="1629"/>
                    </a:cubicBezTo>
                    <a:cubicBezTo>
                      <a:pt x="2657" y="2181"/>
                      <a:pt x="2206" y="2632"/>
                      <a:pt x="1630" y="2632"/>
                    </a:cubicBezTo>
                    <a:cubicBezTo>
                      <a:pt x="1078" y="2632"/>
                      <a:pt x="627" y="2181"/>
                      <a:pt x="627" y="1629"/>
                    </a:cubicBezTo>
                    <a:cubicBezTo>
                      <a:pt x="627" y="1078"/>
                      <a:pt x="1078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2"/>
                      <a:pt x="728" y="3258"/>
                      <a:pt x="1630" y="3258"/>
                    </a:cubicBezTo>
                    <a:cubicBezTo>
                      <a:pt x="2532" y="3258"/>
                      <a:pt x="3284" y="2532"/>
                      <a:pt x="3284" y="1629"/>
                    </a:cubicBezTo>
                    <a:cubicBezTo>
                      <a:pt x="3284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5"/>
              <p:cNvSpPr/>
              <p:nvPr/>
            </p:nvSpPr>
            <p:spPr>
              <a:xfrm>
                <a:off x="9121267" y="3702904"/>
                <a:ext cx="22722" cy="2259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48" extrusionOk="0">
                    <a:moveTo>
                      <a:pt x="615" y="1"/>
                    </a:moveTo>
                    <a:cubicBezTo>
                      <a:pt x="452" y="1"/>
                      <a:pt x="289" y="57"/>
                      <a:pt x="176" y="170"/>
                    </a:cubicBezTo>
                    <a:cubicBezTo>
                      <a:pt x="151" y="220"/>
                      <a:pt x="126" y="245"/>
                      <a:pt x="101" y="270"/>
                    </a:cubicBezTo>
                    <a:cubicBezTo>
                      <a:pt x="76" y="320"/>
                      <a:pt x="51" y="345"/>
                      <a:pt x="51" y="396"/>
                    </a:cubicBezTo>
                    <a:cubicBezTo>
                      <a:pt x="26" y="421"/>
                      <a:pt x="26" y="471"/>
                      <a:pt x="1" y="496"/>
                    </a:cubicBezTo>
                    <a:cubicBezTo>
                      <a:pt x="1" y="546"/>
                      <a:pt x="1" y="571"/>
                      <a:pt x="1" y="621"/>
                    </a:cubicBezTo>
                    <a:cubicBezTo>
                      <a:pt x="1" y="797"/>
                      <a:pt x="51" y="947"/>
                      <a:pt x="176" y="1072"/>
                    </a:cubicBezTo>
                    <a:cubicBezTo>
                      <a:pt x="302" y="1198"/>
                      <a:pt x="452" y="1248"/>
                      <a:pt x="628" y="1248"/>
                    </a:cubicBezTo>
                    <a:cubicBezTo>
                      <a:pt x="778" y="1248"/>
                      <a:pt x="953" y="1198"/>
                      <a:pt x="1054" y="1072"/>
                    </a:cubicBezTo>
                    <a:cubicBezTo>
                      <a:pt x="1179" y="947"/>
                      <a:pt x="1254" y="797"/>
                      <a:pt x="1254" y="621"/>
                    </a:cubicBezTo>
                    <a:cubicBezTo>
                      <a:pt x="1254" y="571"/>
                      <a:pt x="1254" y="546"/>
                      <a:pt x="1229" y="496"/>
                    </a:cubicBezTo>
                    <a:cubicBezTo>
                      <a:pt x="1229" y="471"/>
                      <a:pt x="1229" y="421"/>
                      <a:pt x="1204" y="396"/>
                    </a:cubicBezTo>
                    <a:cubicBezTo>
                      <a:pt x="1179" y="345"/>
                      <a:pt x="1154" y="320"/>
                      <a:pt x="1154" y="270"/>
                    </a:cubicBezTo>
                    <a:cubicBezTo>
                      <a:pt x="1129" y="245"/>
                      <a:pt x="1104" y="220"/>
                      <a:pt x="1054" y="170"/>
                    </a:cubicBezTo>
                    <a:cubicBezTo>
                      <a:pt x="941" y="57"/>
                      <a:pt x="778" y="1"/>
                      <a:pt x="6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5"/>
              <p:cNvSpPr/>
              <p:nvPr/>
            </p:nvSpPr>
            <p:spPr>
              <a:xfrm>
                <a:off x="9034598" y="1818952"/>
                <a:ext cx="22722" cy="22993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0" extrusionOk="0">
                    <a:moveTo>
                      <a:pt x="603" y="0"/>
                    </a:moveTo>
                    <a:cubicBezTo>
                      <a:pt x="446" y="0"/>
                      <a:pt x="295" y="72"/>
                      <a:pt x="176" y="191"/>
                    </a:cubicBezTo>
                    <a:cubicBezTo>
                      <a:pt x="151" y="216"/>
                      <a:pt x="126" y="241"/>
                      <a:pt x="101" y="292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1" y="467"/>
                      <a:pt x="1" y="517"/>
                    </a:cubicBezTo>
                    <a:cubicBezTo>
                      <a:pt x="1" y="542"/>
                      <a:pt x="1" y="592"/>
                      <a:pt x="1" y="642"/>
                    </a:cubicBezTo>
                    <a:cubicBezTo>
                      <a:pt x="1" y="793"/>
                      <a:pt x="51" y="968"/>
                      <a:pt x="176" y="1069"/>
                    </a:cubicBezTo>
                    <a:cubicBezTo>
                      <a:pt x="302" y="1194"/>
                      <a:pt x="452" y="1269"/>
                      <a:pt x="628" y="1269"/>
                    </a:cubicBezTo>
                    <a:cubicBezTo>
                      <a:pt x="653" y="1269"/>
                      <a:pt x="703" y="1244"/>
                      <a:pt x="728" y="1244"/>
                    </a:cubicBezTo>
                    <a:cubicBezTo>
                      <a:pt x="778" y="1244"/>
                      <a:pt x="828" y="1219"/>
                      <a:pt x="853" y="1219"/>
                    </a:cubicBezTo>
                    <a:cubicBezTo>
                      <a:pt x="903" y="1194"/>
                      <a:pt x="928" y="1169"/>
                      <a:pt x="953" y="1144"/>
                    </a:cubicBezTo>
                    <a:cubicBezTo>
                      <a:pt x="1003" y="1119"/>
                      <a:pt x="1029" y="1094"/>
                      <a:pt x="1054" y="1069"/>
                    </a:cubicBezTo>
                    <a:cubicBezTo>
                      <a:pt x="1179" y="968"/>
                      <a:pt x="1254" y="793"/>
                      <a:pt x="1254" y="642"/>
                    </a:cubicBezTo>
                    <a:cubicBezTo>
                      <a:pt x="1254" y="592"/>
                      <a:pt x="1229" y="542"/>
                      <a:pt x="1229" y="517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29" y="292"/>
                    </a:cubicBezTo>
                    <a:cubicBezTo>
                      <a:pt x="1104" y="241"/>
                      <a:pt x="1079" y="216"/>
                      <a:pt x="1054" y="191"/>
                    </a:cubicBezTo>
                    <a:cubicBezTo>
                      <a:pt x="1029" y="166"/>
                      <a:pt x="1003" y="141"/>
                      <a:pt x="953" y="116"/>
                    </a:cubicBezTo>
                    <a:cubicBezTo>
                      <a:pt x="928" y="91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28" y="16"/>
                    </a:cubicBezTo>
                    <a:cubicBezTo>
                      <a:pt x="686" y="5"/>
                      <a:pt x="644" y="0"/>
                      <a:pt x="6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5"/>
              <p:cNvSpPr/>
              <p:nvPr/>
            </p:nvSpPr>
            <p:spPr>
              <a:xfrm>
                <a:off x="8700096" y="3562403"/>
                <a:ext cx="55383" cy="54007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2983" extrusionOk="0">
                    <a:moveTo>
                      <a:pt x="2707" y="0"/>
                    </a:moveTo>
                    <a:cubicBezTo>
                      <a:pt x="2626" y="0"/>
                      <a:pt x="2544" y="25"/>
                      <a:pt x="2482" y="75"/>
                    </a:cubicBezTo>
                    <a:lnTo>
                      <a:pt x="126" y="2456"/>
                    </a:lnTo>
                    <a:cubicBezTo>
                      <a:pt x="0" y="2582"/>
                      <a:pt x="0" y="2782"/>
                      <a:pt x="126" y="2907"/>
                    </a:cubicBezTo>
                    <a:cubicBezTo>
                      <a:pt x="176" y="2958"/>
                      <a:pt x="251" y="2983"/>
                      <a:pt x="351" y="2983"/>
                    </a:cubicBezTo>
                    <a:cubicBezTo>
                      <a:pt x="427" y="2983"/>
                      <a:pt x="502" y="2958"/>
                      <a:pt x="552" y="2907"/>
                    </a:cubicBezTo>
                    <a:lnTo>
                      <a:pt x="2933" y="527"/>
                    </a:lnTo>
                    <a:cubicBezTo>
                      <a:pt x="3058" y="401"/>
                      <a:pt x="3058" y="201"/>
                      <a:pt x="2933" y="75"/>
                    </a:cubicBezTo>
                    <a:cubicBezTo>
                      <a:pt x="2870" y="25"/>
                      <a:pt x="2789" y="0"/>
                      <a:pt x="27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5"/>
              <p:cNvSpPr/>
              <p:nvPr/>
            </p:nvSpPr>
            <p:spPr>
              <a:xfrm>
                <a:off x="8578586" y="1382241"/>
                <a:ext cx="59457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59" extrusionOk="0">
                    <a:moveTo>
                      <a:pt x="1630" y="627"/>
                    </a:moveTo>
                    <a:cubicBezTo>
                      <a:pt x="2206" y="627"/>
                      <a:pt x="2657" y="1078"/>
                      <a:pt x="2657" y="1629"/>
                    </a:cubicBezTo>
                    <a:cubicBezTo>
                      <a:pt x="2657" y="2181"/>
                      <a:pt x="2206" y="2632"/>
                      <a:pt x="1630" y="2632"/>
                    </a:cubicBezTo>
                    <a:cubicBezTo>
                      <a:pt x="1078" y="2632"/>
                      <a:pt x="627" y="2181"/>
                      <a:pt x="627" y="1629"/>
                    </a:cubicBezTo>
                    <a:cubicBezTo>
                      <a:pt x="627" y="1078"/>
                      <a:pt x="1078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2"/>
                      <a:pt x="728" y="3258"/>
                      <a:pt x="1630" y="3258"/>
                    </a:cubicBezTo>
                    <a:cubicBezTo>
                      <a:pt x="2532" y="3258"/>
                      <a:pt x="3284" y="2532"/>
                      <a:pt x="3284" y="1629"/>
                    </a:cubicBezTo>
                    <a:cubicBezTo>
                      <a:pt x="3284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5"/>
              <p:cNvSpPr/>
              <p:nvPr/>
            </p:nvSpPr>
            <p:spPr>
              <a:xfrm>
                <a:off x="8996935" y="1128258"/>
                <a:ext cx="97568" cy="78286"/>
              </a:xfrm>
              <a:custGeom>
                <a:avLst/>
                <a:gdLst/>
                <a:ahLst/>
                <a:cxnLst/>
                <a:rect l="l" t="t" r="r" b="b"/>
                <a:pathLst>
                  <a:path w="5389" h="4324" extrusionOk="0">
                    <a:moveTo>
                      <a:pt x="368" y="1"/>
                    </a:moveTo>
                    <a:cubicBezTo>
                      <a:pt x="276" y="1"/>
                      <a:pt x="184" y="40"/>
                      <a:pt x="126" y="113"/>
                    </a:cubicBezTo>
                    <a:cubicBezTo>
                      <a:pt x="0" y="263"/>
                      <a:pt x="25" y="464"/>
                      <a:pt x="176" y="564"/>
                    </a:cubicBezTo>
                    <a:lnTo>
                      <a:pt x="4837" y="4248"/>
                    </a:lnTo>
                    <a:cubicBezTo>
                      <a:pt x="4887" y="4298"/>
                      <a:pt x="4963" y="4324"/>
                      <a:pt x="5038" y="4324"/>
                    </a:cubicBezTo>
                    <a:cubicBezTo>
                      <a:pt x="5138" y="4324"/>
                      <a:pt x="5213" y="4273"/>
                      <a:pt x="5288" y="4198"/>
                    </a:cubicBezTo>
                    <a:cubicBezTo>
                      <a:pt x="5389" y="4073"/>
                      <a:pt x="5364" y="3872"/>
                      <a:pt x="5238" y="3772"/>
                    </a:cubicBezTo>
                    <a:lnTo>
                      <a:pt x="552" y="63"/>
                    </a:lnTo>
                    <a:cubicBezTo>
                      <a:pt x="499" y="21"/>
                      <a:pt x="434" y="1"/>
                      <a:pt x="3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8" name="Google Shape;948;p35"/>
            <p:cNvGrpSpPr/>
            <p:nvPr/>
          </p:nvGrpSpPr>
          <p:grpSpPr>
            <a:xfrm>
              <a:off x="-7" y="0"/>
              <a:ext cx="1295404" cy="3623066"/>
              <a:chOff x="-7" y="0"/>
              <a:chExt cx="1295404" cy="3623066"/>
            </a:xfrm>
          </p:grpSpPr>
          <p:grpSp>
            <p:nvGrpSpPr>
              <p:cNvPr id="949" name="Google Shape;949;p35"/>
              <p:cNvGrpSpPr/>
              <p:nvPr/>
            </p:nvGrpSpPr>
            <p:grpSpPr>
              <a:xfrm>
                <a:off x="-7" y="0"/>
                <a:ext cx="643914" cy="3623066"/>
                <a:chOff x="-7" y="0"/>
                <a:chExt cx="643914" cy="3623066"/>
              </a:xfrm>
            </p:grpSpPr>
            <p:sp>
              <p:nvSpPr>
                <p:cNvPr id="950" name="Google Shape;950;p35"/>
                <p:cNvSpPr/>
                <p:nvPr/>
              </p:nvSpPr>
              <p:spPr>
                <a:xfrm>
                  <a:off x="201918" y="63821"/>
                  <a:ext cx="72619" cy="101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1" h="5592" extrusionOk="0">
                      <a:moveTo>
                        <a:pt x="3663" y="1"/>
                      </a:moveTo>
                      <a:cubicBezTo>
                        <a:pt x="3555" y="1"/>
                        <a:pt x="3449" y="56"/>
                        <a:pt x="3384" y="153"/>
                      </a:cubicBezTo>
                      <a:lnTo>
                        <a:pt x="76" y="5090"/>
                      </a:lnTo>
                      <a:cubicBezTo>
                        <a:pt x="1" y="5241"/>
                        <a:pt x="26" y="5441"/>
                        <a:pt x="176" y="5542"/>
                      </a:cubicBezTo>
                      <a:cubicBezTo>
                        <a:pt x="226" y="5567"/>
                        <a:pt x="276" y="5592"/>
                        <a:pt x="351" y="5592"/>
                      </a:cubicBezTo>
                      <a:cubicBezTo>
                        <a:pt x="452" y="5592"/>
                        <a:pt x="552" y="5542"/>
                        <a:pt x="602" y="5441"/>
                      </a:cubicBezTo>
                      <a:lnTo>
                        <a:pt x="3910" y="504"/>
                      </a:lnTo>
                      <a:cubicBezTo>
                        <a:pt x="4011" y="354"/>
                        <a:pt x="3960" y="153"/>
                        <a:pt x="3835" y="53"/>
                      </a:cubicBezTo>
                      <a:cubicBezTo>
                        <a:pt x="3782" y="17"/>
                        <a:pt x="3722" y="1"/>
                        <a:pt x="36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951;p35"/>
                <p:cNvSpPr/>
                <p:nvPr/>
              </p:nvSpPr>
              <p:spPr>
                <a:xfrm>
                  <a:off x="63976" y="1543415"/>
                  <a:ext cx="59909" cy="108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6000" extrusionOk="0">
                      <a:moveTo>
                        <a:pt x="370" y="1"/>
                      </a:moveTo>
                      <a:cubicBezTo>
                        <a:pt x="321" y="1"/>
                        <a:pt x="271" y="12"/>
                        <a:pt x="226" y="35"/>
                      </a:cubicBezTo>
                      <a:cubicBezTo>
                        <a:pt x="76" y="110"/>
                        <a:pt x="0" y="285"/>
                        <a:pt x="76" y="461"/>
                      </a:cubicBezTo>
                      <a:lnTo>
                        <a:pt x="2682" y="5824"/>
                      </a:lnTo>
                      <a:cubicBezTo>
                        <a:pt x="2732" y="5924"/>
                        <a:pt x="2833" y="5999"/>
                        <a:pt x="2958" y="5999"/>
                      </a:cubicBezTo>
                      <a:cubicBezTo>
                        <a:pt x="3008" y="5999"/>
                        <a:pt x="3058" y="5974"/>
                        <a:pt x="3083" y="5974"/>
                      </a:cubicBezTo>
                      <a:cubicBezTo>
                        <a:pt x="3259" y="5874"/>
                        <a:pt x="3309" y="5699"/>
                        <a:pt x="3234" y="5548"/>
                      </a:cubicBezTo>
                      <a:lnTo>
                        <a:pt x="652" y="185"/>
                      </a:lnTo>
                      <a:cubicBezTo>
                        <a:pt x="599" y="62"/>
                        <a:pt x="485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952;p35"/>
                <p:cNvSpPr/>
                <p:nvPr/>
              </p:nvSpPr>
              <p:spPr>
                <a:xfrm>
                  <a:off x="111628" y="3180578"/>
                  <a:ext cx="60362" cy="108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4" h="5975" extrusionOk="0">
                      <a:moveTo>
                        <a:pt x="2984" y="1"/>
                      </a:moveTo>
                      <a:cubicBezTo>
                        <a:pt x="2870" y="1"/>
                        <a:pt x="2759" y="57"/>
                        <a:pt x="2707" y="160"/>
                      </a:cubicBezTo>
                      <a:lnTo>
                        <a:pt x="75" y="5524"/>
                      </a:lnTo>
                      <a:cubicBezTo>
                        <a:pt x="0" y="5674"/>
                        <a:pt x="75" y="5850"/>
                        <a:pt x="226" y="5925"/>
                      </a:cubicBezTo>
                      <a:cubicBezTo>
                        <a:pt x="276" y="5950"/>
                        <a:pt x="326" y="5975"/>
                        <a:pt x="351" y="5975"/>
                      </a:cubicBezTo>
                      <a:cubicBezTo>
                        <a:pt x="476" y="5975"/>
                        <a:pt x="577" y="5900"/>
                        <a:pt x="652" y="5800"/>
                      </a:cubicBezTo>
                      <a:lnTo>
                        <a:pt x="3258" y="436"/>
                      </a:lnTo>
                      <a:cubicBezTo>
                        <a:pt x="3333" y="286"/>
                        <a:pt x="3283" y="110"/>
                        <a:pt x="3133" y="35"/>
                      </a:cubicBezTo>
                      <a:cubicBezTo>
                        <a:pt x="3086" y="12"/>
                        <a:pt x="3035" y="1"/>
                        <a:pt x="29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953;p35"/>
                <p:cNvSpPr/>
                <p:nvPr/>
              </p:nvSpPr>
              <p:spPr>
                <a:xfrm>
                  <a:off x="370258" y="485866"/>
                  <a:ext cx="59022" cy="59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0" h="3259" extrusionOk="0">
                      <a:moveTo>
                        <a:pt x="1630" y="627"/>
                      </a:moveTo>
                      <a:cubicBezTo>
                        <a:pt x="2181" y="627"/>
                        <a:pt x="2632" y="1078"/>
                        <a:pt x="2632" y="1629"/>
                      </a:cubicBezTo>
                      <a:cubicBezTo>
                        <a:pt x="2632" y="2181"/>
                        <a:pt x="2181" y="2632"/>
                        <a:pt x="1630" y="2632"/>
                      </a:cubicBezTo>
                      <a:cubicBezTo>
                        <a:pt x="1079" y="2632"/>
                        <a:pt x="627" y="2181"/>
                        <a:pt x="627" y="1629"/>
                      </a:cubicBezTo>
                      <a:cubicBezTo>
                        <a:pt x="627" y="1078"/>
                        <a:pt x="1079" y="627"/>
                        <a:pt x="1630" y="627"/>
                      </a:cubicBezTo>
                      <a:close/>
                      <a:moveTo>
                        <a:pt x="1630" y="0"/>
                      </a:moveTo>
                      <a:cubicBezTo>
                        <a:pt x="728" y="0"/>
                        <a:pt x="1" y="727"/>
                        <a:pt x="1" y="1629"/>
                      </a:cubicBezTo>
                      <a:cubicBezTo>
                        <a:pt x="1" y="2531"/>
                        <a:pt x="728" y="3258"/>
                        <a:pt x="1630" y="3258"/>
                      </a:cubicBezTo>
                      <a:cubicBezTo>
                        <a:pt x="2532" y="3258"/>
                        <a:pt x="3259" y="2531"/>
                        <a:pt x="3259" y="1629"/>
                      </a:cubicBezTo>
                      <a:cubicBezTo>
                        <a:pt x="3259" y="727"/>
                        <a:pt x="2532" y="0"/>
                        <a:pt x="16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35"/>
                <p:cNvSpPr/>
                <p:nvPr/>
              </p:nvSpPr>
              <p:spPr>
                <a:xfrm>
                  <a:off x="88472" y="2515527"/>
                  <a:ext cx="59022" cy="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0" h="3285" extrusionOk="0">
                      <a:moveTo>
                        <a:pt x="1630" y="628"/>
                      </a:moveTo>
                      <a:cubicBezTo>
                        <a:pt x="2181" y="628"/>
                        <a:pt x="2632" y="1079"/>
                        <a:pt x="2632" y="1630"/>
                      </a:cubicBezTo>
                      <a:cubicBezTo>
                        <a:pt x="2632" y="2181"/>
                        <a:pt x="2181" y="2658"/>
                        <a:pt x="1630" y="2658"/>
                      </a:cubicBezTo>
                      <a:cubicBezTo>
                        <a:pt x="1079" y="2658"/>
                        <a:pt x="627" y="2181"/>
                        <a:pt x="627" y="1630"/>
                      </a:cubicBezTo>
                      <a:cubicBezTo>
                        <a:pt x="627" y="1079"/>
                        <a:pt x="1079" y="628"/>
                        <a:pt x="1630" y="628"/>
                      </a:cubicBezTo>
                      <a:close/>
                      <a:moveTo>
                        <a:pt x="1630" y="1"/>
                      </a:moveTo>
                      <a:cubicBezTo>
                        <a:pt x="728" y="1"/>
                        <a:pt x="1" y="728"/>
                        <a:pt x="1" y="1630"/>
                      </a:cubicBezTo>
                      <a:cubicBezTo>
                        <a:pt x="1" y="2532"/>
                        <a:pt x="728" y="3284"/>
                        <a:pt x="1630" y="3284"/>
                      </a:cubicBezTo>
                      <a:cubicBezTo>
                        <a:pt x="2532" y="3284"/>
                        <a:pt x="3259" y="2532"/>
                        <a:pt x="3259" y="1630"/>
                      </a:cubicBezTo>
                      <a:cubicBezTo>
                        <a:pt x="3259" y="728"/>
                        <a:pt x="2532" y="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955;p35"/>
                <p:cNvSpPr/>
                <p:nvPr/>
              </p:nvSpPr>
              <p:spPr>
                <a:xfrm>
                  <a:off x="376818" y="3564044"/>
                  <a:ext cx="59004" cy="59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9" h="3260" extrusionOk="0">
                      <a:moveTo>
                        <a:pt x="1629" y="627"/>
                      </a:moveTo>
                      <a:cubicBezTo>
                        <a:pt x="2180" y="627"/>
                        <a:pt x="2632" y="1079"/>
                        <a:pt x="2632" y="1630"/>
                      </a:cubicBezTo>
                      <a:cubicBezTo>
                        <a:pt x="2632" y="2181"/>
                        <a:pt x="2180" y="2632"/>
                        <a:pt x="1629" y="2632"/>
                      </a:cubicBezTo>
                      <a:cubicBezTo>
                        <a:pt x="1078" y="2632"/>
                        <a:pt x="627" y="2181"/>
                        <a:pt x="627" y="1630"/>
                      </a:cubicBezTo>
                      <a:cubicBezTo>
                        <a:pt x="627" y="1079"/>
                        <a:pt x="1078" y="627"/>
                        <a:pt x="1629" y="627"/>
                      </a:cubicBezTo>
                      <a:close/>
                      <a:moveTo>
                        <a:pt x="1629" y="1"/>
                      </a:moveTo>
                      <a:cubicBezTo>
                        <a:pt x="727" y="1"/>
                        <a:pt x="0" y="728"/>
                        <a:pt x="0" y="1630"/>
                      </a:cubicBezTo>
                      <a:cubicBezTo>
                        <a:pt x="0" y="2532"/>
                        <a:pt x="727" y="3259"/>
                        <a:pt x="1629" y="3259"/>
                      </a:cubicBezTo>
                      <a:cubicBezTo>
                        <a:pt x="2531" y="3259"/>
                        <a:pt x="3258" y="2532"/>
                        <a:pt x="3258" y="1630"/>
                      </a:cubicBezTo>
                      <a:cubicBezTo>
                        <a:pt x="3258" y="728"/>
                        <a:pt x="2531" y="1"/>
                        <a:pt x="16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956;p35"/>
                <p:cNvSpPr/>
                <p:nvPr/>
              </p:nvSpPr>
              <p:spPr>
                <a:xfrm>
                  <a:off x="196921" y="2238919"/>
                  <a:ext cx="22722" cy="2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" h="1269" extrusionOk="0">
                      <a:moveTo>
                        <a:pt x="625" y="0"/>
                      </a:moveTo>
                      <a:cubicBezTo>
                        <a:pt x="461" y="0"/>
                        <a:pt x="295" y="72"/>
                        <a:pt x="176" y="191"/>
                      </a:cubicBezTo>
                      <a:cubicBezTo>
                        <a:pt x="151" y="216"/>
                        <a:pt x="126" y="241"/>
                        <a:pt x="101" y="291"/>
                      </a:cubicBezTo>
                      <a:cubicBezTo>
                        <a:pt x="76" y="317"/>
                        <a:pt x="51" y="342"/>
                        <a:pt x="51" y="392"/>
                      </a:cubicBezTo>
                      <a:cubicBezTo>
                        <a:pt x="26" y="417"/>
                        <a:pt x="26" y="467"/>
                        <a:pt x="1" y="517"/>
                      </a:cubicBezTo>
                      <a:cubicBezTo>
                        <a:pt x="1" y="542"/>
                        <a:pt x="1" y="592"/>
                        <a:pt x="1" y="642"/>
                      </a:cubicBezTo>
                      <a:cubicBezTo>
                        <a:pt x="1" y="793"/>
                        <a:pt x="51" y="943"/>
                        <a:pt x="176" y="1068"/>
                      </a:cubicBezTo>
                      <a:cubicBezTo>
                        <a:pt x="302" y="1194"/>
                        <a:pt x="452" y="1269"/>
                        <a:pt x="627" y="1269"/>
                      </a:cubicBezTo>
                      <a:cubicBezTo>
                        <a:pt x="778" y="1269"/>
                        <a:pt x="953" y="1194"/>
                        <a:pt x="1054" y="1068"/>
                      </a:cubicBezTo>
                      <a:cubicBezTo>
                        <a:pt x="1179" y="943"/>
                        <a:pt x="1254" y="793"/>
                        <a:pt x="1254" y="642"/>
                      </a:cubicBezTo>
                      <a:cubicBezTo>
                        <a:pt x="1254" y="592"/>
                        <a:pt x="1254" y="542"/>
                        <a:pt x="1229" y="517"/>
                      </a:cubicBezTo>
                      <a:cubicBezTo>
                        <a:pt x="1229" y="467"/>
                        <a:pt x="1204" y="417"/>
                        <a:pt x="1204" y="392"/>
                      </a:cubicBezTo>
                      <a:cubicBezTo>
                        <a:pt x="1179" y="342"/>
                        <a:pt x="1154" y="317"/>
                        <a:pt x="1154" y="291"/>
                      </a:cubicBezTo>
                      <a:cubicBezTo>
                        <a:pt x="1129" y="241"/>
                        <a:pt x="1104" y="216"/>
                        <a:pt x="1054" y="191"/>
                      </a:cubicBezTo>
                      <a:cubicBezTo>
                        <a:pt x="1028" y="166"/>
                        <a:pt x="1003" y="141"/>
                        <a:pt x="978" y="116"/>
                      </a:cubicBezTo>
                      <a:cubicBezTo>
                        <a:pt x="928" y="91"/>
                        <a:pt x="903" y="66"/>
                        <a:pt x="853" y="41"/>
                      </a:cubicBezTo>
                      <a:cubicBezTo>
                        <a:pt x="828" y="41"/>
                        <a:pt x="778" y="16"/>
                        <a:pt x="753" y="16"/>
                      </a:cubicBezTo>
                      <a:cubicBezTo>
                        <a:pt x="711" y="5"/>
                        <a:pt x="668" y="0"/>
                        <a:pt x="62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35"/>
                <p:cNvSpPr/>
                <p:nvPr/>
              </p:nvSpPr>
              <p:spPr>
                <a:xfrm>
                  <a:off x="603052" y="0"/>
                  <a:ext cx="22704" cy="22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" h="1248" extrusionOk="0">
                      <a:moveTo>
                        <a:pt x="614" y="0"/>
                      </a:moveTo>
                      <a:cubicBezTo>
                        <a:pt x="451" y="0"/>
                        <a:pt x="288" y="57"/>
                        <a:pt x="176" y="169"/>
                      </a:cubicBezTo>
                      <a:cubicBezTo>
                        <a:pt x="150" y="194"/>
                        <a:pt x="125" y="219"/>
                        <a:pt x="100" y="270"/>
                      </a:cubicBezTo>
                      <a:cubicBezTo>
                        <a:pt x="75" y="295"/>
                        <a:pt x="50" y="320"/>
                        <a:pt x="50" y="370"/>
                      </a:cubicBezTo>
                      <a:cubicBezTo>
                        <a:pt x="25" y="395"/>
                        <a:pt x="0" y="445"/>
                        <a:pt x="0" y="495"/>
                      </a:cubicBezTo>
                      <a:cubicBezTo>
                        <a:pt x="0" y="520"/>
                        <a:pt x="0" y="570"/>
                        <a:pt x="0" y="620"/>
                      </a:cubicBezTo>
                      <a:cubicBezTo>
                        <a:pt x="0" y="771"/>
                        <a:pt x="50" y="946"/>
                        <a:pt x="176" y="1047"/>
                      </a:cubicBezTo>
                      <a:cubicBezTo>
                        <a:pt x="301" y="1172"/>
                        <a:pt x="451" y="1247"/>
                        <a:pt x="627" y="1247"/>
                      </a:cubicBezTo>
                      <a:cubicBezTo>
                        <a:pt x="777" y="1247"/>
                        <a:pt x="952" y="1172"/>
                        <a:pt x="1053" y="1047"/>
                      </a:cubicBezTo>
                      <a:cubicBezTo>
                        <a:pt x="1178" y="946"/>
                        <a:pt x="1253" y="771"/>
                        <a:pt x="1253" y="620"/>
                      </a:cubicBezTo>
                      <a:cubicBezTo>
                        <a:pt x="1253" y="570"/>
                        <a:pt x="1228" y="520"/>
                        <a:pt x="1228" y="495"/>
                      </a:cubicBezTo>
                      <a:cubicBezTo>
                        <a:pt x="1228" y="445"/>
                        <a:pt x="1203" y="395"/>
                        <a:pt x="1203" y="370"/>
                      </a:cubicBezTo>
                      <a:cubicBezTo>
                        <a:pt x="1178" y="320"/>
                        <a:pt x="1153" y="295"/>
                        <a:pt x="1128" y="270"/>
                      </a:cubicBezTo>
                      <a:cubicBezTo>
                        <a:pt x="1103" y="219"/>
                        <a:pt x="1078" y="194"/>
                        <a:pt x="1053" y="169"/>
                      </a:cubicBezTo>
                      <a:cubicBezTo>
                        <a:pt x="940" y="57"/>
                        <a:pt x="777" y="0"/>
                        <a:pt x="6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35"/>
                <p:cNvSpPr/>
                <p:nvPr/>
              </p:nvSpPr>
              <p:spPr>
                <a:xfrm>
                  <a:off x="-7" y="1029179"/>
                  <a:ext cx="22704" cy="22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" h="1270" extrusionOk="0">
                      <a:moveTo>
                        <a:pt x="615" y="1"/>
                      </a:moveTo>
                      <a:cubicBezTo>
                        <a:pt x="445" y="1"/>
                        <a:pt x="295" y="73"/>
                        <a:pt x="176" y="192"/>
                      </a:cubicBezTo>
                      <a:cubicBezTo>
                        <a:pt x="151" y="217"/>
                        <a:pt x="126" y="242"/>
                        <a:pt x="101" y="292"/>
                      </a:cubicBezTo>
                      <a:cubicBezTo>
                        <a:pt x="76" y="317"/>
                        <a:pt x="51" y="342"/>
                        <a:pt x="51" y="392"/>
                      </a:cubicBezTo>
                      <a:cubicBezTo>
                        <a:pt x="26" y="417"/>
                        <a:pt x="1" y="467"/>
                        <a:pt x="1" y="518"/>
                      </a:cubicBezTo>
                      <a:cubicBezTo>
                        <a:pt x="1" y="543"/>
                        <a:pt x="1" y="593"/>
                        <a:pt x="1" y="643"/>
                      </a:cubicBezTo>
                      <a:cubicBezTo>
                        <a:pt x="1" y="793"/>
                        <a:pt x="51" y="969"/>
                        <a:pt x="176" y="1069"/>
                      </a:cubicBezTo>
                      <a:cubicBezTo>
                        <a:pt x="301" y="1194"/>
                        <a:pt x="452" y="1269"/>
                        <a:pt x="627" y="1269"/>
                      </a:cubicBezTo>
                      <a:cubicBezTo>
                        <a:pt x="652" y="1269"/>
                        <a:pt x="702" y="1244"/>
                        <a:pt x="753" y="1244"/>
                      </a:cubicBezTo>
                      <a:cubicBezTo>
                        <a:pt x="778" y="1244"/>
                        <a:pt x="828" y="1219"/>
                        <a:pt x="853" y="1219"/>
                      </a:cubicBezTo>
                      <a:cubicBezTo>
                        <a:pt x="903" y="1194"/>
                        <a:pt x="928" y="1169"/>
                        <a:pt x="978" y="1144"/>
                      </a:cubicBezTo>
                      <a:cubicBezTo>
                        <a:pt x="1003" y="1119"/>
                        <a:pt x="1028" y="1094"/>
                        <a:pt x="1053" y="1069"/>
                      </a:cubicBezTo>
                      <a:cubicBezTo>
                        <a:pt x="1179" y="969"/>
                        <a:pt x="1254" y="793"/>
                        <a:pt x="1254" y="643"/>
                      </a:cubicBezTo>
                      <a:cubicBezTo>
                        <a:pt x="1254" y="593"/>
                        <a:pt x="1229" y="543"/>
                        <a:pt x="1229" y="518"/>
                      </a:cubicBezTo>
                      <a:cubicBezTo>
                        <a:pt x="1229" y="467"/>
                        <a:pt x="1204" y="417"/>
                        <a:pt x="1204" y="392"/>
                      </a:cubicBezTo>
                      <a:cubicBezTo>
                        <a:pt x="1179" y="342"/>
                        <a:pt x="1154" y="317"/>
                        <a:pt x="1128" y="292"/>
                      </a:cubicBezTo>
                      <a:cubicBezTo>
                        <a:pt x="1128" y="242"/>
                        <a:pt x="1078" y="217"/>
                        <a:pt x="1053" y="192"/>
                      </a:cubicBezTo>
                      <a:cubicBezTo>
                        <a:pt x="1028" y="167"/>
                        <a:pt x="1003" y="142"/>
                        <a:pt x="978" y="117"/>
                      </a:cubicBezTo>
                      <a:cubicBezTo>
                        <a:pt x="928" y="92"/>
                        <a:pt x="903" y="66"/>
                        <a:pt x="853" y="41"/>
                      </a:cubicBezTo>
                      <a:cubicBezTo>
                        <a:pt x="828" y="41"/>
                        <a:pt x="778" y="16"/>
                        <a:pt x="753" y="16"/>
                      </a:cubicBezTo>
                      <a:cubicBezTo>
                        <a:pt x="705" y="6"/>
                        <a:pt x="659" y="1"/>
                        <a:pt x="61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959;p35"/>
                <p:cNvSpPr/>
                <p:nvPr/>
              </p:nvSpPr>
              <p:spPr>
                <a:xfrm>
                  <a:off x="341846" y="970166"/>
                  <a:ext cx="59022" cy="59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0" h="3259" extrusionOk="0">
                      <a:moveTo>
                        <a:pt x="1630" y="627"/>
                      </a:moveTo>
                      <a:cubicBezTo>
                        <a:pt x="2181" y="627"/>
                        <a:pt x="2632" y="1078"/>
                        <a:pt x="2632" y="1629"/>
                      </a:cubicBezTo>
                      <a:cubicBezTo>
                        <a:pt x="2632" y="2181"/>
                        <a:pt x="2181" y="2632"/>
                        <a:pt x="1630" y="2632"/>
                      </a:cubicBezTo>
                      <a:cubicBezTo>
                        <a:pt x="1079" y="2632"/>
                        <a:pt x="627" y="2181"/>
                        <a:pt x="627" y="1629"/>
                      </a:cubicBezTo>
                      <a:cubicBezTo>
                        <a:pt x="627" y="1078"/>
                        <a:pt x="1079" y="627"/>
                        <a:pt x="1630" y="627"/>
                      </a:cubicBezTo>
                      <a:close/>
                      <a:moveTo>
                        <a:pt x="1630" y="0"/>
                      </a:moveTo>
                      <a:cubicBezTo>
                        <a:pt x="728" y="0"/>
                        <a:pt x="1" y="727"/>
                        <a:pt x="1" y="1629"/>
                      </a:cubicBezTo>
                      <a:cubicBezTo>
                        <a:pt x="1" y="2531"/>
                        <a:pt x="728" y="3258"/>
                        <a:pt x="1630" y="3258"/>
                      </a:cubicBezTo>
                      <a:cubicBezTo>
                        <a:pt x="2532" y="3258"/>
                        <a:pt x="3259" y="2531"/>
                        <a:pt x="3259" y="1629"/>
                      </a:cubicBezTo>
                      <a:cubicBezTo>
                        <a:pt x="3259" y="727"/>
                        <a:pt x="2532" y="0"/>
                        <a:pt x="16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960;p35"/>
                <p:cNvSpPr/>
                <p:nvPr/>
              </p:nvSpPr>
              <p:spPr>
                <a:xfrm>
                  <a:off x="584884" y="2018027"/>
                  <a:ext cx="59022" cy="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0" h="3285" extrusionOk="0">
                      <a:moveTo>
                        <a:pt x="1630" y="628"/>
                      </a:moveTo>
                      <a:cubicBezTo>
                        <a:pt x="2181" y="628"/>
                        <a:pt x="2632" y="1079"/>
                        <a:pt x="2632" y="1630"/>
                      </a:cubicBezTo>
                      <a:cubicBezTo>
                        <a:pt x="2632" y="2181"/>
                        <a:pt x="2181" y="2658"/>
                        <a:pt x="1630" y="2658"/>
                      </a:cubicBezTo>
                      <a:cubicBezTo>
                        <a:pt x="1079" y="2658"/>
                        <a:pt x="627" y="2181"/>
                        <a:pt x="627" y="1630"/>
                      </a:cubicBezTo>
                      <a:cubicBezTo>
                        <a:pt x="627" y="1079"/>
                        <a:pt x="1079" y="628"/>
                        <a:pt x="1630" y="628"/>
                      </a:cubicBezTo>
                      <a:close/>
                      <a:moveTo>
                        <a:pt x="1630" y="1"/>
                      </a:moveTo>
                      <a:cubicBezTo>
                        <a:pt x="728" y="1"/>
                        <a:pt x="1" y="728"/>
                        <a:pt x="1" y="1630"/>
                      </a:cubicBezTo>
                      <a:cubicBezTo>
                        <a:pt x="1" y="2532"/>
                        <a:pt x="728" y="3284"/>
                        <a:pt x="1630" y="3284"/>
                      </a:cubicBezTo>
                      <a:cubicBezTo>
                        <a:pt x="2532" y="3284"/>
                        <a:pt x="3259" y="2532"/>
                        <a:pt x="3259" y="1630"/>
                      </a:cubicBezTo>
                      <a:cubicBezTo>
                        <a:pt x="3259" y="728"/>
                        <a:pt x="2532" y="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961;p35"/>
                <p:cNvSpPr/>
                <p:nvPr/>
              </p:nvSpPr>
              <p:spPr>
                <a:xfrm>
                  <a:off x="507951" y="2890115"/>
                  <a:ext cx="59909" cy="108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6000" extrusionOk="0">
                      <a:moveTo>
                        <a:pt x="370" y="1"/>
                      </a:moveTo>
                      <a:cubicBezTo>
                        <a:pt x="321" y="1"/>
                        <a:pt x="271" y="12"/>
                        <a:pt x="226" y="35"/>
                      </a:cubicBezTo>
                      <a:cubicBezTo>
                        <a:pt x="76" y="110"/>
                        <a:pt x="0" y="285"/>
                        <a:pt x="76" y="461"/>
                      </a:cubicBezTo>
                      <a:lnTo>
                        <a:pt x="2682" y="5824"/>
                      </a:lnTo>
                      <a:cubicBezTo>
                        <a:pt x="2732" y="5924"/>
                        <a:pt x="2833" y="5999"/>
                        <a:pt x="2958" y="5999"/>
                      </a:cubicBezTo>
                      <a:cubicBezTo>
                        <a:pt x="3008" y="5999"/>
                        <a:pt x="3058" y="5974"/>
                        <a:pt x="3083" y="5974"/>
                      </a:cubicBezTo>
                      <a:cubicBezTo>
                        <a:pt x="3259" y="5874"/>
                        <a:pt x="3309" y="5699"/>
                        <a:pt x="3234" y="5548"/>
                      </a:cubicBezTo>
                      <a:lnTo>
                        <a:pt x="652" y="185"/>
                      </a:lnTo>
                      <a:cubicBezTo>
                        <a:pt x="599" y="62"/>
                        <a:pt x="485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62" name="Google Shape;962;p35"/>
              <p:cNvSpPr/>
              <p:nvPr/>
            </p:nvSpPr>
            <p:spPr>
              <a:xfrm>
                <a:off x="853926" y="2268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5"/>
              <p:cNvSpPr/>
              <p:nvPr/>
            </p:nvSpPr>
            <p:spPr>
              <a:xfrm>
                <a:off x="1272693" y="165079"/>
                <a:ext cx="22704" cy="22993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0" extrusionOk="0">
                    <a:moveTo>
                      <a:pt x="615" y="1"/>
                    </a:moveTo>
                    <a:cubicBezTo>
                      <a:pt x="445" y="1"/>
                      <a:pt x="295" y="73"/>
                      <a:pt x="176" y="192"/>
                    </a:cubicBezTo>
                    <a:cubicBezTo>
                      <a:pt x="151" y="217"/>
                      <a:pt x="126" y="242"/>
                      <a:pt x="101" y="292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1" y="467"/>
                      <a:pt x="1" y="518"/>
                    </a:cubicBezTo>
                    <a:cubicBezTo>
                      <a:pt x="1" y="543"/>
                      <a:pt x="1" y="593"/>
                      <a:pt x="1" y="643"/>
                    </a:cubicBezTo>
                    <a:cubicBezTo>
                      <a:pt x="1" y="793"/>
                      <a:pt x="51" y="969"/>
                      <a:pt x="176" y="1069"/>
                    </a:cubicBezTo>
                    <a:cubicBezTo>
                      <a:pt x="301" y="1194"/>
                      <a:pt x="452" y="1269"/>
                      <a:pt x="627" y="1269"/>
                    </a:cubicBezTo>
                    <a:cubicBezTo>
                      <a:pt x="652" y="1269"/>
                      <a:pt x="702" y="1244"/>
                      <a:pt x="753" y="1244"/>
                    </a:cubicBezTo>
                    <a:cubicBezTo>
                      <a:pt x="778" y="1244"/>
                      <a:pt x="828" y="1219"/>
                      <a:pt x="853" y="1219"/>
                    </a:cubicBezTo>
                    <a:cubicBezTo>
                      <a:pt x="903" y="1194"/>
                      <a:pt x="928" y="1169"/>
                      <a:pt x="978" y="1144"/>
                    </a:cubicBezTo>
                    <a:cubicBezTo>
                      <a:pt x="1003" y="1119"/>
                      <a:pt x="1028" y="1094"/>
                      <a:pt x="1053" y="1069"/>
                    </a:cubicBezTo>
                    <a:cubicBezTo>
                      <a:pt x="1179" y="969"/>
                      <a:pt x="1254" y="793"/>
                      <a:pt x="1254" y="643"/>
                    </a:cubicBezTo>
                    <a:cubicBezTo>
                      <a:pt x="1254" y="593"/>
                      <a:pt x="1229" y="543"/>
                      <a:pt x="1229" y="518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28" y="292"/>
                    </a:cubicBezTo>
                    <a:cubicBezTo>
                      <a:pt x="1128" y="242"/>
                      <a:pt x="1078" y="217"/>
                      <a:pt x="1053" y="192"/>
                    </a:cubicBezTo>
                    <a:cubicBezTo>
                      <a:pt x="1028" y="167"/>
                      <a:pt x="1003" y="142"/>
                      <a:pt x="978" y="117"/>
                    </a:cubicBezTo>
                    <a:cubicBezTo>
                      <a:pt x="928" y="92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05" y="6"/>
                      <a:pt x="659" y="1"/>
                      <a:pt x="6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4" name="Google Shape;964;p35"/>
            <p:cNvGrpSpPr/>
            <p:nvPr/>
          </p:nvGrpSpPr>
          <p:grpSpPr>
            <a:xfrm>
              <a:off x="294125" y="4807625"/>
              <a:ext cx="425883" cy="216100"/>
              <a:chOff x="259675" y="4807625"/>
              <a:chExt cx="425883" cy="216100"/>
            </a:xfrm>
          </p:grpSpPr>
          <p:sp>
            <p:nvSpPr>
              <p:cNvPr id="965" name="Google Shape;965;p35"/>
              <p:cNvSpPr/>
              <p:nvPr/>
            </p:nvSpPr>
            <p:spPr>
              <a:xfrm flipH="1">
                <a:off x="538673" y="4807625"/>
                <a:ext cx="146885" cy="216100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5164" extrusionOk="0">
                    <a:moveTo>
                      <a:pt x="2131" y="1"/>
                    </a:moveTo>
                    <a:lnTo>
                      <a:pt x="1" y="5164"/>
                    </a:lnTo>
                    <a:lnTo>
                      <a:pt x="1379" y="5164"/>
                    </a:lnTo>
                    <a:lnTo>
                      <a:pt x="35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5"/>
              <p:cNvSpPr/>
              <p:nvPr/>
            </p:nvSpPr>
            <p:spPr>
              <a:xfrm flipH="1">
                <a:off x="399195" y="4807625"/>
                <a:ext cx="145797" cy="216100"/>
              </a:xfrm>
              <a:custGeom>
                <a:avLst/>
                <a:gdLst/>
                <a:ahLst/>
                <a:cxnLst/>
                <a:rect l="l" t="t" r="r" b="b"/>
                <a:pathLst>
                  <a:path w="3484" h="5164" extrusionOk="0">
                    <a:moveTo>
                      <a:pt x="2105" y="1"/>
                    </a:moveTo>
                    <a:lnTo>
                      <a:pt x="0" y="5164"/>
                    </a:lnTo>
                    <a:lnTo>
                      <a:pt x="1353" y="5164"/>
                    </a:lnTo>
                    <a:lnTo>
                      <a:pt x="34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5"/>
              <p:cNvSpPr/>
              <p:nvPr/>
            </p:nvSpPr>
            <p:spPr>
              <a:xfrm flipH="1">
                <a:off x="259675" y="4807625"/>
                <a:ext cx="145839" cy="216100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5164" extrusionOk="0">
                    <a:moveTo>
                      <a:pt x="2131" y="1"/>
                    </a:moveTo>
                    <a:lnTo>
                      <a:pt x="0" y="5164"/>
                    </a:lnTo>
                    <a:lnTo>
                      <a:pt x="1379" y="5164"/>
                    </a:lnTo>
                    <a:lnTo>
                      <a:pt x="34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4">
  <p:cSld name="CUSTOM_21"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36"/>
          <p:cNvSpPr txBox="1">
            <a:spLocks noGrp="1"/>
          </p:cNvSpPr>
          <p:nvPr>
            <p:ph type="title" hasCustomPrompt="1"/>
          </p:nvPr>
        </p:nvSpPr>
        <p:spPr>
          <a:xfrm>
            <a:off x="1840545" y="2783175"/>
            <a:ext cx="2155500" cy="62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70" name="Google Shape;970;p36"/>
          <p:cNvSpPr txBox="1">
            <a:spLocks noGrp="1"/>
          </p:cNvSpPr>
          <p:nvPr>
            <p:ph type="subTitle" idx="1"/>
          </p:nvPr>
        </p:nvSpPr>
        <p:spPr>
          <a:xfrm>
            <a:off x="1840545" y="3449305"/>
            <a:ext cx="2155500" cy="51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36"/>
          <p:cNvSpPr txBox="1">
            <a:spLocks noGrp="1"/>
          </p:cNvSpPr>
          <p:nvPr>
            <p:ph type="title" idx="2" hasCustomPrompt="1"/>
          </p:nvPr>
        </p:nvSpPr>
        <p:spPr>
          <a:xfrm>
            <a:off x="5147955" y="2783175"/>
            <a:ext cx="2155500" cy="62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72" name="Google Shape;972;p36"/>
          <p:cNvSpPr txBox="1">
            <a:spLocks noGrp="1"/>
          </p:cNvSpPr>
          <p:nvPr>
            <p:ph type="subTitle" idx="3"/>
          </p:nvPr>
        </p:nvSpPr>
        <p:spPr>
          <a:xfrm>
            <a:off x="5147952" y="3449304"/>
            <a:ext cx="2155500" cy="51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973" name="Google Shape;973;p36"/>
          <p:cNvGrpSpPr/>
          <p:nvPr/>
        </p:nvGrpSpPr>
        <p:grpSpPr>
          <a:xfrm flipH="1">
            <a:off x="-323200" y="4603363"/>
            <a:ext cx="2758303" cy="193976"/>
            <a:chOff x="-344350" y="4817800"/>
            <a:chExt cx="2758303" cy="193976"/>
          </a:xfrm>
        </p:grpSpPr>
        <p:sp>
          <p:nvSpPr>
            <p:cNvPr id="974" name="Google Shape;974;p36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36"/>
          <p:cNvGrpSpPr/>
          <p:nvPr/>
        </p:nvGrpSpPr>
        <p:grpSpPr>
          <a:xfrm rot="10800000" flipH="1">
            <a:off x="8589197" y="1197104"/>
            <a:ext cx="584466" cy="3946393"/>
            <a:chOff x="8559523" y="791447"/>
            <a:chExt cx="584466" cy="3946393"/>
          </a:xfrm>
        </p:grpSpPr>
        <p:sp>
          <p:nvSpPr>
            <p:cNvPr id="979" name="Google Shape;979;p36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6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6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6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6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8736972" y="791447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36"/>
          <p:cNvGrpSpPr/>
          <p:nvPr/>
        </p:nvGrpSpPr>
        <p:grpSpPr>
          <a:xfrm rot="10800000">
            <a:off x="-29671" y="11222"/>
            <a:ext cx="1758614" cy="3882110"/>
            <a:chOff x="7444711" y="1171313"/>
            <a:chExt cx="1758614" cy="3882110"/>
          </a:xfrm>
        </p:grpSpPr>
        <p:sp>
          <p:nvSpPr>
            <p:cNvPr id="991" name="Google Shape;991;p36"/>
            <p:cNvSpPr/>
            <p:nvPr/>
          </p:nvSpPr>
          <p:spPr>
            <a:xfrm rot="10800000" flipH="1">
              <a:off x="8761336" y="4629316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 rot="10800000" flipH="1">
              <a:off x="8775794" y="32185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6"/>
            <p:cNvSpPr/>
            <p:nvPr/>
          </p:nvSpPr>
          <p:spPr>
            <a:xfrm rot="10800000" flipH="1">
              <a:off x="8671046" y="1505624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6"/>
            <p:cNvSpPr/>
            <p:nvPr/>
          </p:nvSpPr>
          <p:spPr>
            <a:xfrm rot="10800000" flipH="1">
              <a:off x="8929676" y="42495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6"/>
            <p:cNvSpPr/>
            <p:nvPr/>
          </p:nvSpPr>
          <p:spPr>
            <a:xfrm rot="10800000" flipH="1">
              <a:off x="8647890" y="22193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6"/>
            <p:cNvSpPr/>
            <p:nvPr/>
          </p:nvSpPr>
          <p:spPr>
            <a:xfrm rot="10800000" flipH="1">
              <a:off x="8936236" y="1171313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6"/>
            <p:cNvSpPr/>
            <p:nvPr/>
          </p:nvSpPr>
          <p:spPr>
            <a:xfrm rot="10800000" flipH="1">
              <a:off x="8756339" y="2532485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6"/>
            <p:cNvSpPr/>
            <p:nvPr/>
          </p:nvSpPr>
          <p:spPr>
            <a:xfrm rot="10800000" flipH="1">
              <a:off x="9162470" y="4771784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6"/>
            <p:cNvSpPr/>
            <p:nvPr/>
          </p:nvSpPr>
          <p:spPr>
            <a:xfrm rot="10800000" flipH="1">
              <a:off x="8559411" y="3742207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6"/>
            <p:cNvSpPr/>
            <p:nvPr/>
          </p:nvSpPr>
          <p:spPr>
            <a:xfrm rot="10800000" flipH="1">
              <a:off x="9129864" y="37652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6"/>
            <p:cNvSpPr/>
            <p:nvPr/>
          </p:nvSpPr>
          <p:spPr>
            <a:xfrm rot="10800000" flipH="1">
              <a:off x="9144303" y="27168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6"/>
            <p:cNvSpPr/>
            <p:nvPr/>
          </p:nvSpPr>
          <p:spPr>
            <a:xfrm rot="10800000" flipH="1">
              <a:off x="9067369" y="17956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6"/>
            <p:cNvSpPr/>
            <p:nvPr/>
          </p:nvSpPr>
          <p:spPr>
            <a:xfrm rot="10800000" flipH="1">
              <a:off x="8152594" y="479438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6"/>
            <p:cNvSpPr/>
            <p:nvPr/>
          </p:nvSpPr>
          <p:spPr>
            <a:xfrm rot="10800000" flipH="1">
              <a:off x="8582114" y="49944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6"/>
            <p:cNvSpPr/>
            <p:nvPr/>
          </p:nvSpPr>
          <p:spPr>
            <a:xfrm rot="10800000" flipH="1">
              <a:off x="7572936" y="4994400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6"/>
            <p:cNvSpPr/>
            <p:nvPr/>
          </p:nvSpPr>
          <p:spPr>
            <a:xfrm rot="10800000" flipH="1">
              <a:off x="7444711" y="4743982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7"/>
          <p:cNvSpPr txBox="1">
            <a:spLocks noGrp="1"/>
          </p:cNvSpPr>
          <p:nvPr>
            <p:ph type="title"/>
          </p:nvPr>
        </p:nvSpPr>
        <p:spPr>
          <a:xfrm>
            <a:off x="2606400" y="1224694"/>
            <a:ext cx="3931200" cy="309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3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8"/>
          <p:cNvSpPr txBox="1">
            <a:spLocks noGrp="1"/>
          </p:cNvSpPr>
          <p:nvPr>
            <p:ph type="title"/>
          </p:nvPr>
        </p:nvSpPr>
        <p:spPr>
          <a:xfrm>
            <a:off x="4432630" y="1564650"/>
            <a:ext cx="3984600" cy="30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4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Google Shape;1012;p39"/>
          <p:cNvGrpSpPr/>
          <p:nvPr/>
        </p:nvGrpSpPr>
        <p:grpSpPr>
          <a:xfrm rot="10800000">
            <a:off x="-29671" y="11222"/>
            <a:ext cx="1758614" cy="3882110"/>
            <a:chOff x="7444711" y="1171313"/>
            <a:chExt cx="1758614" cy="3882110"/>
          </a:xfrm>
        </p:grpSpPr>
        <p:sp>
          <p:nvSpPr>
            <p:cNvPr id="1013" name="Google Shape;1013;p39"/>
            <p:cNvSpPr/>
            <p:nvPr/>
          </p:nvSpPr>
          <p:spPr>
            <a:xfrm rot="10800000" flipH="1">
              <a:off x="8761336" y="4629316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9"/>
            <p:cNvSpPr/>
            <p:nvPr/>
          </p:nvSpPr>
          <p:spPr>
            <a:xfrm rot="10800000" flipH="1">
              <a:off x="8775794" y="32185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9"/>
            <p:cNvSpPr/>
            <p:nvPr/>
          </p:nvSpPr>
          <p:spPr>
            <a:xfrm rot="10800000" flipH="1">
              <a:off x="8671046" y="1505624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9"/>
            <p:cNvSpPr/>
            <p:nvPr/>
          </p:nvSpPr>
          <p:spPr>
            <a:xfrm rot="10800000" flipH="1">
              <a:off x="8929676" y="42495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9"/>
            <p:cNvSpPr/>
            <p:nvPr/>
          </p:nvSpPr>
          <p:spPr>
            <a:xfrm rot="10800000" flipH="1">
              <a:off x="8647890" y="22193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9"/>
            <p:cNvSpPr/>
            <p:nvPr/>
          </p:nvSpPr>
          <p:spPr>
            <a:xfrm rot="10800000" flipH="1">
              <a:off x="8936236" y="1171313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9"/>
            <p:cNvSpPr/>
            <p:nvPr/>
          </p:nvSpPr>
          <p:spPr>
            <a:xfrm rot="10800000" flipH="1">
              <a:off x="8756339" y="2532485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9"/>
            <p:cNvSpPr/>
            <p:nvPr/>
          </p:nvSpPr>
          <p:spPr>
            <a:xfrm rot="10800000" flipH="1">
              <a:off x="9162470" y="4771784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9"/>
            <p:cNvSpPr/>
            <p:nvPr/>
          </p:nvSpPr>
          <p:spPr>
            <a:xfrm rot="10800000" flipH="1">
              <a:off x="8559411" y="3742207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9"/>
            <p:cNvSpPr/>
            <p:nvPr/>
          </p:nvSpPr>
          <p:spPr>
            <a:xfrm rot="10800000" flipH="1">
              <a:off x="9129864" y="37652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9"/>
            <p:cNvSpPr/>
            <p:nvPr/>
          </p:nvSpPr>
          <p:spPr>
            <a:xfrm rot="10800000" flipH="1">
              <a:off x="9144303" y="27168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9"/>
            <p:cNvSpPr/>
            <p:nvPr/>
          </p:nvSpPr>
          <p:spPr>
            <a:xfrm rot="10800000" flipH="1">
              <a:off x="9067369" y="17956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9"/>
            <p:cNvSpPr/>
            <p:nvPr/>
          </p:nvSpPr>
          <p:spPr>
            <a:xfrm rot="10800000" flipH="1">
              <a:off x="8152594" y="479438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9"/>
            <p:cNvSpPr/>
            <p:nvPr/>
          </p:nvSpPr>
          <p:spPr>
            <a:xfrm rot="10800000" flipH="1">
              <a:off x="8582114" y="49944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9"/>
            <p:cNvSpPr/>
            <p:nvPr/>
          </p:nvSpPr>
          <p:spPr>
            <a:xfrm rot="10800000" flipH="1">
              <a:off x="7572936" y="4994400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9"/>
            <p:cNvSpPr/>
            <p:nvPr/>
          </p:nvSpPr>
          <p:spPr>
            <a:xfrm rot="10800000" flipH="1">
              <a:off x="7444711" y="4743982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9" name="Google Shape;1029;p39"/>
          <p:cNvSpPr txBox="1">
            <a:spLocks noGrp="1"/>
          </p:cNvSpPr>
          <p:nvPr>
            <p:ph type="title"/>
          </p:nvPr>
        </p:nvSpPr>
        <p:spPr>
          <a:xfrm>
            <a:off x="699848" y="1712950"/>
            <a:ext cx="2617800" cy="161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7"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0"/>
          <p:cNvSpPr txBox="1">
            <a:spLocks noGrp="1"/>
          </p:cNvSpPr>
          <p:nvPr>
            <p:ph type="title"/>
          </p:nvPr>
        </p:nvSpPr>
        <p:spPr>
          <a:xfrm>
            <a:off x="5511025" y="1181013"/>
            <a:ext cx="2952600" cy="185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32" name="Google Shape;1032;p40"/>
          <p:cNvSpPr txBox="1">
            <a:spLocks noGrp="1"/>
          </p:cNvSpPr>
          <p:nvPr>
            <p:ph type="subTitle" idx="1"/>
          </p:nvPr>
        </p:nvSpPr>
        <p:spPr>
          <a:xfrm>
            <a:off x="5511025" y="3033525"/>
            <a:ext cx="2952600" cy="92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5"/>
          <p:cNvGrpSpPr/>
          <p:nvPr/>
        </p:nvGrpSpPr>
        <p:grpSpPr>
          <a:xfrm rot="-5400000">
            <a:off x="1489568" y="3113925"/>
            <a:ext cx="643914" cy="3623066"/>
            <a:chOff x="-7" y="0"/>
            <a:chExt cx="643914" cy="3623066"/>
          </a:xfrm>
        </p:grpSpPr>
        <p:sp>
          <p:nvSpPr>
            <p:cNvPr id="45" name="Google Shape;45;p5"/>
            <p:cNvSpPr/>
            <p:nvPr/>
          </p:nvSpPr>
          <p:spPr>
            <a:xfrm>
              <a:off x="201918" y="638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216376" y="14672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3702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76818" y="3564044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570446" y="970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584884" y="20180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507951" y="28901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6675935" y="1128258"/>
            <a:ext cx="2468054" cy="4015243"/>
            <a:chOff x="6675935" y="1128258"/>
            <a:chExt cx="2468054" cy="4015243"/>
          </a:xfrm>
        </p:grpSpPr>
        <p:sp>
          <p:nvSpPr>
            <p:cNvPr id="58" name="Google Shape;58;p5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7217003" y="4758278"/>
              <a:ext cx="97115" cy="78159"/>
            </a:xfrm>
            <a:custGeom>
              <a:avLst/>
              <a:gdLst/>
              <a:ahLst/>
              <a:cxnLst/>
              <a:rect l="l" t="t" r="r" b="b"/>
              <a:pathLst>
                <a:path w="5364" h="4317" extrusionOk="0">
                  <a:moveTo>
                    <a:pt x="341" y="1"/>
                  </a:moveTo>
                  <a:cubicBezTo>
                    <a:pt x="247" y="1"/>
                    <a:pt x="157" y="46"/>
                    <a:pt x="100" y="131"/>
                  </a:cubicBezTo>
                  <a:cubicBezTo>
                    <a:pt x="0" y="256"/>
                    <a:pt x="25" y="457"/>
                    <a:pt x="151" y="557"/>
                  </a:cubicBezTo>
                  <a:lnTo>
                    <a:pt x="4812" y="4266"/>
                  </a:lnTo>
                  <a:cubicBezTo>
                    <a:pt x="4887" y="4317"/>
                    <a:pt x="4938" y="4317"/>
                    <a:pt x="5013" y="4317"/>
                  </a:cubicBezTo>
                  <a:cubicBezTo>
                    <a:pt x="5113" y="4317"/>
                    <a:pt x="5213" y="4292"/>
                    <a:pt x="5263" y="4216"/>
                  </a:cubicBezTo>
                  <a:cubicBezTo>
                    <a:pt x="5364" y="4066"/>
                    <a:pt x="5339" y="3865"/>
                    <a:pt x="5213" y="3765"/>
                  </a:cubicBezTo>
                  <a:lnTo>
                    <a:pt x="552" y="81"/>
                  </a:lnTo>
                  <a:cubicBezTo>
                    <a:pt x="487" y="27"/>
                    <a:pt x="41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6675935" y="469530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8431104" y="5120924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7009060" y="4948847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7479167" y="5018542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5"/>
          <p:cNvGrpSpPr/>
          <p:nvPr/>
        </p:nvGrpSpPr>
        <p:grpSpPr>
          <a:xfrm>
            <a:off x="8424000" y="4807625"/>
            <a:ext cx="425883" cy="216100"/>
            <a:chOff x="259675" y="4807625"/>
            <a:chExt cx="425883" cy="216100"/>
          </a:xfrm>
        </p:grpSpPr>
        <p:sp>
          <p:nvSpPr>
            <p:cNvPr id="74" name="Google Shape;74;p5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5"/>
          <p:cNvGrpSpPr/>
          <p:nvPr/>
        </p:nvGrpSpPr>
        <p:grpSpPr>
          <a:xfrm rot="-5400000" flipH="1">
            <a:off x="-1086325" y="839075"/>
            <a:ext cx="2758303" cy="193976"/>
            <a:chOff x="-344350" y="4817800"/>
            <a:chExt cx="2758303" cy="193976"/>
          </a:xfrm>
        </p:grpSpPr>
        <p:sp>
          <p:nvSpPr>
            <p:cNvPr id="78" name="Google Shape;78;p5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1354425" y="2858750"/>
            <a:ext cx="2518500" cy="3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1354425" y="3252350"/>
            <a:ext cx="2518500" cy="8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5271100" y="2858750"/>
            <a:ext cx="2518500" cy="3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5271100" y="3252350"/>
            <a:ext cx="2518500" cy="8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1365850" y="447121"/>
            <a:ext cx="6412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5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41"/>
          <p:cNvSpPr txBox="1">
            <a:spLocks noGrp="1"/>
          </p:cNvSpPr>
          <p:nvPr>
            <p:ph type="title"/>
          </p:nvPr>
        </p:nvSpPr>
        <p:spPr>
          <a:xfrm>
            <a:off x="1383575" y="1926049"/>
            <a:ext cx="2952600" cy="5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35" name="Google Shape;1035;p41"/>
          <p:cNvSpPr txBox="1">
            <a:spLocks noGrp="1"/>
          </p:cNvSpPr>
          <p:nvPr>
            <p:ph type="subTitle" idx="1"/>
          </p:nvPr>
        </p:nvSpPr>
        <p:spPr>
          <a:xfrm>
            <a:off x="1383575" y="2637463"/>
            <a:ext cx="2952600" cy="9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41"/>
          <p:cNvSpPr/>
          <p:nvPr/>
        </p:nvSpPr>
        <p:spPr>
          <a:xfrm>
            <a:off x="7543575" y="4771600"/>
            <a:ext cx="8349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41"/>
          <p:cNvSpPr/>
          <p:nvPr/>
        </p:nvSpPr>
        <p:spPr>
          <a:xfrm>
            <a:off x="7543575" y="4945107"/>
            <a:ext cx="11991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41"/>
          <p:cNvSpPr/>
          <p:nvPr/>
        </p:nvSpPr>
        <p:spPr>
          <a:xfrm>
            <a:off x="8530275" y="4771600"/>
            <a:ext cx="2124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9" name="Google Shape;1039;p41"/>
          <p:cNvGrpSpPr/>
          <p:nvPr/>
        </p:nvGrpSpPr>
        <p:grpSpPr>
          <a:xfrm>
            <a:off x="-7" y="1128258"/>
            <a:ext cx="584466" cy="3281784"/>
            <a:chOff x="8559523" y="1128258"/>
            <a:chExt cx="584466" cy="3281784"/>
          </a:xfrm>
        </p:grpSpPr>
        <p:sp>
          <p:nvSpPr>
            <p:cNvPr id="1040" name="Google Shape;1040;p41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1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1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1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1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1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41"/>
          <p:cNvGrpSpPr/>
          <p:nvPr/>
        </p:nvGrpSpPr>
        <p:grpSpPr>
          <a:xfrm flipH="1">
            <a:off x="7848585" y="0"/>
            <a:ext cx="1295404" cy="3623066"/>
            <a:chOff x="-7" y="0"/>
            <a:chExt cx="1295404" cy="3623066"/>
          </a:xfrm>
        </p:grpSpPr>
        <p:grpSp>
          <p:nvGrpSpPr>
            <p:cNvPr id="1050" name="Google Shape;1050;p41"/>
            <p:cNvGrpSpPr/>
            <p:nvPr/>
          </p:nvGrpSpPr>
          <p:grpSpPr>
            <a:xfrm>
              <a:off x="-7" y="0"/>
              <a:ext cx="643914" cy="3623066"/>
              <a:chOff x="-7" y="0"/>
              <a:chExt cx="643914" cy="3623066"/>
            </a:xfrm>
          </p:grpSpPr>
          <p:sp>
            <p:nvSpPr>
              <p:cNvPr id="1051" name="Google Shape;1051;p41"/>
              <p:cNvSpPr/>
              <p:nvPr/>
            </p:nvSpPr>
            <p:spPr>
              <a:xfrm>
                <a:off x="201918" y="63821"/>
                <a:ext cx="72619" cy="101243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5592" extrusionOk="0">
                    <a:moveTo>
                      <a:pt x="3663" y="1"/>
                    </a:moveTo>
                    <a:cubicBezTo>
                      <a:pt x="3555" y="1"/>
                      <a:pt x="3449" y="56"/>
                      <a:pt x="3384" y="153"/>
                    </a:cubicBezTo>
                    <a:lnTo>
                      <a:pt x="76" y="5090"/>
                    </a:lnTo>
                    <a:cubicBezTo>
                      <a:pt x="1" y="5241"/>
                      <a:pt x="26" y="5441"/>
                      <a:pt x="176" y="5542"/>
                    </a:cubicBezTo>
                    <a:cubicBezTo>
                      <a:pt x="226" y="5567"/>
                      <a:pt x="276" y="5592"/>
                      <a:pt x="351" y="5592"/>
                    </a:cubicBezTo>
                    <a:cubicBezTo>
                      <a:pt x="452" y="5592"/>
                      <a:pt x="552" y="5542"/>
                      <a:pt x="602" y="5441"/>
                    </a:cubicBezTo>
                    <a:lnTo>
                      <a:pt x="3910" y="504"/>
                    </a:lnTo>
                    <a:cubicBezTo>
                      <a:pt x="4011" y="354"/>
                      <a:pt x="3960" y="153"/>
                      <a:pt x="3835" y="53"/>
                    </a:cubicBezTo>
                    <a:cubicBezTo>
                      <a:pt x="3782" y="17"/>
                      <a:pt x="3722" y="1"/>
                      <a:pt x="3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41"/>
              <p:cNvSpPr/>
              <p:nvPr/>
            </p:nvSpPr>
            <p:spPr>
              <a:xfrm>
                <a:off x="63976" y="15434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1"/>
              <p:cNvSpPr/>
              <p:nvPr/>
            </p:nvSpPr>
            <p:spPr>
              <a:xfrm>
                <a:off x="111628" y="3180578"/>
                <a:ext cx="60362" cy="108177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5975" extrusionOk="0">
                    <a:moveTo>
                      <a:pt x="2984" y="1"/>
                    </a:moveTo>
                    <a:cubicBezTo>
                      <a:pt x="2870" y="1"/>
                      <a:pt x="2759" y="57"/>
                      <a:pt x="2707" y="160"/>
                    </a:cubicBezTo>
                    <a:lnTo>
                      <a:pt x="75" y="5524"/>
                    </a:lnTo>
                    <a:cubicBezTo>
                      <a:pt x="0" y="5674"/>
                      <a:pt x="75" y="5850"/>
                      <a:pt x="226" y="5925"/>
                    </a:cubicBezTo>
                    <a:cubicBezTo>
                      <a:pt x="276" y="5950"/>
                      <a:pt x="326" y="5975"/>
                      <a:pt x="351" y="5975"/>
                    </a:cubicBezTo>
                    <a:cubicBezTo>
                      <a:pt x="476" y="5975"/>
                      <a:pt x="577" y="5900"/>
                      <a:pt x="652" y="5800"/>
                    </a:cubicBezTo>
                    <a:lnTo>
                      <a:pt x="3258" y="436"/>
                    </a:lnTo>
                    <a:cubicBezTo>
                      <a:pt x="3333" y="286"/>
                      <a:pt x="3283" y="110"/>
                      <a:pt x="3133" y="35"/>
                    </a:cubicBezTo>
                    <a:cubicBezTo>
                      <a:pt x="3086" y="12"/>
                      <a:pt x="3035" y="1"/>
                      <a:pt x="29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1"/>
              <p:cNvSpPr/>
              <p:nvPr/>
            </p:nvSpPr>
            <p:spPr>
              <a:xfrm>
                <a:off x="370258" y="485866"/>
                <a:ext cx="59022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59" extrusionOk="0">
                    <a:moveTo>
                      <a:pt x="1630" y="627"/>
                    </a:moveTo>
                    <a:cubicBezTo>
                      <a:pt x="2181" y="627"/>
                      <a:pt x="2632" y="1078"/>
                      <a:pt x="2632" y="1629"/>
                    </a:cubicBezTo>
                    <a:cubicBezTo>
                      <a:pt x="2632" y="2181"/>
                      <a:pt x="2181" y="2632"/>
                      <a:pt x="1630" y="2632"/>
                    </a:cubicBezTo>
                    <a:cubicBezTo>
                      <a:pt x="1079" y="2632"/>
                      <a:pt x="627" y="2181"/>
                      <a:pt x="627" y="1629"/>
                    </a:cubicBezTo>
                    <a:cubicBezTo>
                      <a:pt x="627" y="1078"/>
                      <a:pt x="1079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1"/>
                      <a:pt x="728" y="3258"/>
                      <a:pt x="1630" y="3258"/>
                    </a:cubicBezTo>
                    <a:cubicBezTo>
                      <a:pt x="2532" y="3258"/>
                      <a:pt x="3259" y="2531"/>
                      <a:pt x="3259" y="1629"/>
                    </a:cubicBezTo>
                    <a:cubicBezTo>
                      <a:pt x="3259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1"/>
              <p:cNvSpPr/>
              <p:nvPr/>
            </p:nvSpPr>
            <p:spPr>
              <a:xfrm>
                <a:off x="88472" y="2515527"/>
                <a:ext cx="59022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85" extrusionOk="0">
                    <a:moveTo>
                      <a:pt x="1630" y="628"/>
                    </a:moveTo>
                    <a:cubicBezTo>
                      <a:pt x="2181" y="628"/>
                      <a:pt x="2632" y="1079"/>
                      <a:pt x="2632" y="1630"/>
                    </a:cubicBezTo>
                    <a:cubicBezTo>
                      <a:pt x="2632" y="2181"/>
                      <a:pt x="2181" y="2658"/>
                      <a:pt x="1630" y="2658"/>
                    </a:cubicBezTo>
                    <a:cubicBezTo>
                      <a:pt x="1079" y="2658"/>
                      <a:pt x="627" y="2181"/>
                      <a:pt x="627" y="1630"/>
                    </a:cubicBezTo>
                    <a:cubicBezTo>
                      <a:pt x="627" y="1079"/>
                      <a:pt x="1079" y="628"/>
                      <a:pt x="1630" y="628"/>
                    </a:cubicBezTo>
                    <a:close/>
                    <a:moveTo>
                      <a:pt x="1630" y="1"/>
                    </a:moveTo>
                    <a:cubicBezTo>
                      <a:pt x="728" y="1"/>
                      <a:pt x="1" y="728"/>
                      <a:pt x="1" y="1630"/>
                    </a:cubicBezTo>
                    <a:cubicBezTo>
                      <a:pt x="1" y="2532"/>
                      <a:pt x="728" y="3284"/>
                      <a:pt x="1630" y="3284"/>
                    </a:cubicBezTo>
                    <a:cubicBezTo>
                      <a:pt x="2532" y="3284"/>
                      <a:pt x="3259" y="2532"/>
                      <a:pt x="3259" y="1630"/>
                    </a:cubicBezTo>
                    <a:cubicBezTo>
                      <a:pt x="3259" y="728"/>
                      <a:pt x="2532" y="1"/>
                      <a:pt x="16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1"/>
              <p:cNvSpPr/>
              <p:nvPr/>
            </p:nvSpPr>
            <p:spPr>
              <a:xfrm>
                <a:off x="376818" y="3564044"/>
                <a:ext cx="59004" cy="59022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260" extrusionOk="0">
                    <a:moveTo>
                      <a:pt x="1629" y="627"/>
                    </a:moveTo>
                    <a:cubicBezTo>
                      <a:pt x="2180" y="627"/>
                      <a:pt x="2632" y="1079"/>
                      <a:pt x="2632" y="1630"/>
                    </a:cubicBezTo>
                    <a:cubicBezTo>
                      <a:pt x="2632" y="2181"/>
                      <a:pt x="2180" y="2632"/>
                      <a:pt x="1629" y="2632"/>
                    </a:cubicBezTo>
                    <a:cubicBezTo>
                      <a:pt x="1078" y="2632"/>
                      <a:pt x="627" y="2181"/>
                      <a:pt x="627" y="1630"/>
                    </a:cubicBezTo>
                    <a:cubicBezTo>
                      <a:pt x="627" y="1079"/>
                      <a:pt x="1078" y="627"/>
                      <a:pt x="1629" y="627"/>
                    </a:cubicBezTo>
                    <a:close/>
                    <a:moveTo>
                      <a:pt x="1629" y="1"/>
                    </a:moveTo>
                    <a:cubicBezTo>
                      <a:pt x="727" y="1"/>
                      <a:pt x="0" y="728"/>
                      <a:pt x="0" y="1630"/>
                    </a:cubicBezTo>
                    <a:cubicBezTo>
                      <a:pt x="0" y="2532"/>
                      <a:pt x="727" y="3259"/>
                      <a:pt x="1629" y="3259"/>
                    </a:cubicBezTo>
                    <a:cubicBezTo>
                      <a:pt x="2531" y="3259"/>
                      <a:pt x="3258" y="2532"/>
                      <a:pt x="3258" y="1630"/>
                    </a:cubicBezTo>
                    <a:cubicBezTo>
                      <a:pt x="3258" y="728"/>
                      <a:pt x="2531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1"/>
              <p:cNvSpPr/>
              <p:nvPr/>
            </p:nvSpPr>
            <p:spPr>
              <a:xfrm>
                <a:off x="196921" y="2238919"/>
                <a:ext cx="22722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69" extrusionOk="0">
                    <a:moveTo>
                      <a:pt x="625" y="0"/>
                    </a:moveTo>
                    <a:cubicBezTo>
                      <a:pt x="461" y="0"/>
                      <a:pt x="295" y="72"/>
                      <a:pt x="176" y="191"/>
                    </a:cubicBezTo>
                    <a:cubicBezTo>
                      <a:pt x="151" y="216"/>
                      <a:pt x="126" y="241"/>
                      <a:pt x="101" y="291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26" y="467"/>
                      <a:pt x="1" y="517"/>
                    </a:cubicBezTo>
                    <a:cubicBezTo>
                      <a:pt x="1" y="542"/>
                      <a:pt x="1" y="592"/>
                      <a:pt x="1" y="642"/>
                    </a:cubicBezTo>
                    <a:cubicBezTo>
                      <a:pt x="1" y="793"/>
                      <a:pt x="51" y="943"/>
                      <a:pt x="176" y="1068"/>
                    </a:cubicBezTo>
                    <a:cubicBezTo>
                      <a:pt x="302" y="1194"/>
                      <a:pt x="452" y="1269"/>
                      <a:pt x="627" y="1269"/>
                    </a:cubicBezTo>
                    <a:cubicBezTo>
                      <a:pt x="778" y="1269"/>
                      <a:pt x="953" y="1194"/>
                      <a:pt x="1054" y="1068"/>
                    </a:cubicBezTo>
                    <a:cubicBezTo>
                      <a:pt x="1179" y="943"/>
                      <a:pt x="1254" y="793"/>
                      <a:pt x="1254" y="642"/>
                    </a:cubicBezTo>
                    <a:cubicBezTo>
                      <a:pt x="1254" y="592"/>
                      <a:pt x="1254" y="542"/>
                      <a:pt x="1229" y="517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54" y="291"/>
                    </a:cubicBezTo>
                    <a:cubicBezTo>
                      <a:pt x="1129" y="241"/>
                      <a:pt x="1104" y="216"/>
                      <a:pt x="1054" y="191"/>
                    </a:cubicBezTo>
                    <a:cubicBezTo>
                      <a:pt x="1028" y="166"/>
                      <a:pt x="1003" y="141"/>
                      <a:pt x="978" y="116"/>
                    </a:cubicBezTo>
                    <a:cubicBezTo>
                      <a:pt x="928" y="91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11" y="5"/>
                      <a:pt x="668" y="0"/>
                      <a:pt x="6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1"/>
              <p:cNvSpPr/>
              <p:nvPr/>
            </p:nvSpPr>
            <p:spPr>
              <a:xfrm>
                <a:off x="603052" y="0"/>
                <a:ext cx="22704" cy="2259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48" extrusionOk="0">
                    <a:moveTo>
                      <a:pt x="614" y="0"/>
                    </a:moveTo>
                    <a:cubicBezTo>
                      <a:pt x="451" y="0"/>
                      <a:pt x="288" y="57"/>
                      <a:pt x="176" y="169"/>
                    </a:cubicBezTo>
                    <a:cubicBezTo>
                      <a:pt x="150" y="194"/>
                      <a:pt x="125" y="219"/>
                      <a:pt x="100" y="270"/>
                    </a:cubicBezTo>
                    <a:cubicBezTo>
                      <a:pt x="75" y="295"/>
                      <a:pt x="50" y="320"/>
                      <a:pt x="50" y="370"/>
                    </a:cubicBezTo>
                    <a:cubicBezTo>
                      <a:pt x="25" y="395"/>
                      <a:pt x="0" y="445"/>
                      <a:pt x="0" y="495"/>
                    </a:cubicBezTo>
                    <a:cubicBezTo>
                      <a:pt x="0" y="520"/>
                      <a:pt x="0" y="570"/>
                      <a:pt x="0" y="620"/>
                    </a:cubicBezTo>
                    <a:cubicBezTo>
                      <a:pt x="0" y="771"/>
                      <a:pt x="50" y="946"/>
                      <a:pt x="176" y="1047"/>
                    </a:cubicBezTo>
                    <a:cubicBezTo>
                      <a:pt x="301" y="1172"/>
                      <a:pt x="451" y="1247"/>
                      <a:pt x="627" y="1247"/>
                    </a:cubicBezTo>
                    <a:cubicBezTo>
                      <a:pt x="777" y="1247"/>
                      <a:pt x="952" y="1172"/>
                      <a:pt x="1053" y="1047"/>
                    </a:cubicBezTo>
                    <a:cubicBezTo>
                      <a:pt x="1178" y="946"/>
                      <a:pt x="1253" y="771"/>
                      <a:pt x="1253" y="620"/>
                    </a:cubicBezTo>
                    <a:cubicBezTo>
                      <a:pt x="1253" y="570"/>
                      <a:pt x="1228" y="520"/>
                      <a:pt x="1228" y="495"/>
                    </a:cubicBezTo>
                    <a:cubicBezTo>
                      <a:pt x="1228" y="445"/>
                      <a:pt x="1203" y="395"/>
                      <a:pt x="1203" y="370"/>
                    </a:cubicBezTo>
                    <a:cubicBezTo>
                      <a:pt x="1178" y="320"/>
                      <a:pt x="1153" y="295"/>
                      <a:pt x="1128" y="270"/>
                    </a:cubicBezTo>
                    <a:cubicBezTo>
                      <a:pt x="1103" y="219"/>
                      <a:pt x="1078" y="194"/>
                      <a:pt x="1053" y="169"/>
                    </a:cubicBezTo>
                    <a:cubicBezTo>
                      <a:pt x="940" y="57"/>
                      <a:pt x="777" y="0"/>
                      <a:pt x="6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1"/>
              <p:cNvSpPr/>
              <p:nvPr/>
            </p:nvSpPr>
            <p:spPr>
              <a:xfrm>
                <a:off x="-7" y="1029179"/>
                <a:ext cx="22704" cy="22993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0" extrusionOk="0">
                    <a:moveTo>
                      <a:pt x="615" y="1"/>
                    </a:moveTo>
                    <a:cubicBezTo>
                      <a:pt x="445" y="1"/>
                      <a:pt x="295" y="73"/>
                      <a:pt x="176" y="192"/>
                    </a:cubicBezTo>
                    <a:cubicBezTo>
                      <a:pt x="151" y="217"/>
                      <a:pt x="126" y="242"/>
                      <a:pt x="101" y="292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1" y="467"/>
                      <a:pt x="1" y="518"/>
                    </a:cubicBezTo>
                    <a:cubicBezTo>
                      <a:pt x="1" y="543"/>
                      <a:pt x="1" y="593"/>
                      <a:pt x="1" y="643"/>
                    </a:cubicBezTo>
                    <a:cubicBezTo>
                      <a:pt x="1" y="793"/>
                      <a:pt x="51" y="969"/>
                      <a:pt x="176" y="1069"/>
                    </a:cubicBezTo>
                    <a:cubicBezTo>
                      <a:pt x="301" y="1194"/>
                      <a:pt x="452" y="1269"/>
                      <a:pt x="627" y="1269"/>
                    </a:cubicBezTo>
                    <a:cubicBezTo>
                      <a:pt x="652" y="1269"/>
                      <a:pt x="702" y="1244"/>
                      <a:pt x="753" y="1244"/>
                    </a:cubicBezTo>
                    <a:cubicBezTo>
                      <a:pt x="778" y="1244"/>
                      <a:pt x="828" y="1219"/>
                      <a:pt x="853" y="1219"/>
                    </a:cubicBezTo>
                    <a:cubicBezTo>
                      <a:pt x="903" y="1194"/>
                      <a:pt x="928" y="1169"/>
                      <a:pt x="978" y="1144"/>
                    </a:cubicBezTo>
                    <a:cubicBezTo>
                      <a:pt x="1003" y="1119"/>
                      <a:pt x="1028" y="1094"/>
                      <a:pt x="1053" y="1069"/>
                    </a:cubicBezTo>
                    <a:cubicBezTo>
                      <a:pt x="1179" y="969"/>
                      <a:pt x="1254" y="793"/>
                      <a:pt x="1254" y="643"/>
                    </a:cubicBezTo>
                    <a:cubicBezTo>
                      <a:pt x="1254" y="593"/>
                      <a:pt x="1229" y="543"/>
                      <a:pt x="1229" y="518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28" y="292"/>
                    </a:cubicBezTo>
                    <a:cubicBezTo>
                      <a:pt x="1128" y="242"/>
                      <a:pt x="1078" y="217"/>
                      <a:pt x="1053" y="192"/>
                    </a:cubicBezTo>
                    <a:cubicBezTo>
                      <a:pt x="1028" y="167"/>
                      <a:pt x="1003" y="142"/>
                      <a:pt x="978" y="117"/>
                    </a:cubicBezTo>
                    <a:cubicBezTo>
                      <a:pt x="928" y="92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05" y="6"/>
                      <a:pt x="659" y="1"/>
                      <a:pt x="6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1"/>
              <p:cNvSpPr/>
              <p:nvPr/>
            </p:nvSpPr>
            <p:spPr>
              <a:xfrm>
                <a:off x="341846" y="970166"/>
                <a:ext cx="59022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59" extrusionOk="0">
                    <a:moveTo>
                      <a:pt x="1630" y="627"/>
                    </a:moveTo>
                    <a:cubicBezTo>
                      <a:pt x="2181" y="627"/>
                      <a:pt x="2632" y="1078"/>
                      <a:pt x="2632" y="1629"/>
                    </a:cubicBezTo>
                    <a:cubicBezTo>
                      <a:pt x="2632" y="2181"/>
                      <a:pt x="2181" y="2632"/>
                      <a:pt x="1630" y="2632"/>
                    </a:cubicBezTo>
                    <a:cubicBezTo>
                      <a:pt x="1079" y="2632"/>
                      <a:pt x="627" y="2181"/>
                      <a:pt x="627" y="1629"/>
                    </a:cubicBezTo>
                    <a:cubicBezTo>
                      <a:pt x="627" y="1078"/>
                      <a:pt x="1079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1"/>
                      <a:pt x="728" y="3258"/>
                      <a:pt x="1630" y="3258"/>
                    </a:cubicBezTo>
                    <a:cubicBezTo>
                      <a:pt x="2532" y="3258"/>
                      <a:pt x="3259" y="2531"/>
                      <a:pt x="3259" y="1629"/>
                    </a:cubicBezTo>
                    <a:cubicBezTo>
                      <a:pt x="3259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1"/>
              <p:cNvSpPr/>
              <p:nvPr/>
            </p:nvSpPr>
            <p:spPr>
              <a:xfrm>
                <a:off x="584884" y="2018027"/>
                <a:ext cx="59022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85" extrusionOk="0">
                    <a:moveTo>
                      <a:pt x="1630" y="628"/>
                    </a:moveTo>
                    <a:cubicBezTo>
                      <a:pt x="2181" y="628"/>
                      <a:pt x="2632" y="1079"/>
                      <a:pt x="2632" y="1630"/>
                    </a:cubicBezTo>
                    <a:cubicBezTo>
                      <a:pt x="2632" y="2181"/>
                      <a:pt x="2181" y="2658"/>
                      <a:pt x="1630" y="2658"/>
                    </a:cubicBezTo>
                    <a:cubicBezTo>
                      <a:pt x="1079" y="2658"/>
                      <a:pt x="627" y="2181"/>
                      <a:pt x="627" y="1630"/>
                    </a:cubicBezTo>
                    <a:cubicBezTo>
                      <a:pt x="627" y="1079"/>
                      <a:pt x="1079" y="628"/>
                      <a:pt x="1630" y="628"/>
                    </a:cubicBezTo>
                    <a:close/>
                    <a:moveTo>
                      <a:pt x="1630" y="1"/>
                    </a:moveTo>
                    <a:cubicBezTo>
                      <a:pt x="728" y="1"/>
                      <a:pt x="1" y="728"/>
                      <a:pt x="1" y="1630"/>
                    </a:cubicBezTo>
                    <a:cubicBezTo>
                      <a:pt x="1" y="2532"/>
                      <a:pt x="728" y="3284"/>
                      <a:pt x="1630" y="3284"/>
                    </a:cubicBezTo>
                    <a:cubicBezTo>
                      <a:pt x="2532" y="3284"/>
                      <a:pt x="3259" y="2532"/>
                      <a:pt x="3259" y="1630"/>
                    </a:cubicBezTo>
                    <a:cubicBezTo>
                      <a:pt x="3259" y="728"/>
                      <a:pt x="2532" y="1"/>
                      <a:pt x="16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1"/>
              <p:cNvSpPr/>
              <p:nvPr/>
            </p:nvSpPr>
            <p:spPr>
              <a:xfrm>
                <a:off x="507951" y="28901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3" name="Google Shape;1063;p41"/>
            <p:cNvSpPr/>
            <p:nvPr/>
          </p:nvSpPr>
          <p:spPr>
            <a:xfrm>
              <a:off x="853926" y="2268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1272693" y="1650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41"/>
          <p:cNvGrpSpPr/>
          <p:nvPr/>
        </p:nvGrpSpPr>
        <p:grpSpPr>
          <a:xfrm>
            <a:off x="294125" y="111775"/>
            <a:ext cx="425883" cy="216100"/>
            <a:chOff x="259675" y="4807625"/>
            <a:chExt cx="425883" cy="216100"/>
          </a:xfrm>
        </p:grpSpPr>
        <p:sp>
          <p:nvSpPr>
            <p:cNvPr id="1066" name="Google Shape;1066;p41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1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6"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2"/>
          <p:cNvSpPr txBox="1">
            <a:spLocks noGrp="1"/>
          </p:cNvSpPr>
          <p:nvPr>
            <p:ph type="title"/>
          </p:nvPr>
        </p:nvSpPr>
        <p:spPr>
          <a:xfrm>
            <a:off x="4782900" y="1899523"/>
            <a:ext cx="2952600" cy="57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71" name="Google Shape;1071;p42"/>
          <p:cNvSpPr txBox="1">
            <a:spLocks noGrp="1"/>
          </p:cNvSpPr>
          <p:nvPr>
            <p:ph type="subTitle" idx="1"/>
          </p:nvPr>
        </p:nvSpPr>
        <p:spPr>
          <a:xfrm>
            <a:off x="4782900" y="2635139"/>
            <a:ext cx="2952600" cy="10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23344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072" name="Google Shape;1072;p42"/>
          <p:cNvGrpSpPr/>
          <p:nvPr/>
        </p:nvGrpSpPr>
        <p:grpSpPr>
          <a:xfrm flipH="1">
            <a:off x="-323200" y="4603363"/>
            <a:ext cx="2758303" cy="193976"/>
            <a:chOff x="-344350" y="4817800"/>
            <a:chExt cx="2758303" cy="193976"/>
          </a:xfrm>
        </p:grpSpPr>
        <p:sp>
          <p:nvSpPr>
            <p:cNvPr id="1073" name="Google Shape;1073;p42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1077;p42"/>
          <p:cNvGrpSpPr/>
          <p:nvPr/>
        </p:nvGrpSpPr>
        <p:grpSpPr>
          <a:xfrm rot="10800000" flipH="1">
            <a:off x="8589197" y="1197104"/>
            <a:ext cx="584466" cy="3946393"/>
            <a:chOff x="8559523" y="791447"/>
            <a:chExt cx="584466" cy="3946393"/>
          </a:xfrm>
        </p:grpSpPr>
        <p:sp>
          <p:nvSpPr>
            <p:cNvPr id="1078" name="Google Shape;1078;p42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2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2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8736972" y="791447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" name="Google Shape;1089;p42"/>
          <p:cNvGrpSpPr/>
          <p:nvPr/>
        </p:nvGrpSpPr>
        <p:grpSpPr>
          <a:xfrm rot="10800000">
            <a:off x="-29671" y="11222"/>
            <a:ext cx="1758614" cy="3882110"/>
            <a:chOff x="7444711" y="1171313"/>
            <a:chExt cx="1758614" cy="3882110"/>
          </a:xfrm>
        </p:grpSpPr>
        <p:sp>
          <p:nvSpPr>
            <p:cNvPr id="1090" name="Google Shape;1090;p42"/>
            <p:cNvSpPr/>
            <p:nvPr/>
          </p:nvSpPr>
          <p:spPr>
            <a:xfrm rot="10800000" flipH="1">
              <a:off x="8761336" y="4629316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2"/>
            <p:cNvSpPr/>
            <p:nvPr/>
          </p:nvSpPr>
          <p:spPr>
            <a:xfrm rot="10800000" flipH="1">
              <a:off x="8775794" y="32185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2"/>
            <p:cNvSpPr/>
            <p:nvPr/>
          </p:nvSpPr>
          <p:spPr>
            <a:xfrm rot="10800000" flipH="1">
              <a:off x="8671046" y="1505624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 rot="10800000" flipH="1">
              <a:off x="8929676" y="42495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 rot="10800000" flipH="1">
              <a:off x="8647890" y="22193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 rot="10800000" flipH="1">
              <a:off x="8936236" y="1171313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 rot="10800000" flipH="1">
              <a:off x="8756339" y="2532485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 rot="10800000" flipH="1">
              <a:off x="9162470" y="4771784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 rot="10800000" flipH="1">
              <a:off x="8559411" y="3742207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 rot="10800000" flipH="1">
              <a:off x="9129864" y="37652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 rot="10800000" flipH="1">
              <a:off x="9144303" y="27168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 rot="10800000" flipH="1">
              <a:off x="9067369" y="17956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 rot="10800000" flipH="1">
              <a:off x="8152594" y="479438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 rot="10800000" flipH="1">
              <a:off x="8582114" y="49944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 rot="10800000" flipH="1">
              <a:off x="7572936" y="4994400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 rot="10800000" flipH="1">
              <a:off x="7444711" y="4743982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52000" cy="107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8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43"/>
          <p:cNvSpPr txBox="1">
            <a:spLocks noGrp="1"/>
          </p:cNvSpPr>
          <p:nvPr>
            <p:ph type="subTitle" idx="1"/>
          </p:nvPr>
        </p:nvSpPr>
        <p:spPr>
          <a:xfrm>
            <a:off x="720000" y="2166150"/>
            <a:ext cx="3291300" cy="33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43"/>
          <p:cNvSpPr txBox="1">
            <a:spLocks noGrp="1"/>
          </p:cNvSpPr>
          <p:nvPr>
            <p:ph type="subTitle" idx="2"/>
          </p:nvPr>
        </p:nvSpPr>
        <p:spPr>
          <a:xfrm>
            <a:off x="720000" y="2498625"/>
            <a:ext cx="2667300" cy="82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43"/>
          <p:cNvSpPr txBox="1"/>
          <p:nvPr/>
        </p:nvSpPr>
        <p:spPr>
          <a:xfrm>
            <a:off x="720000" y="3650850"/>
            <a:ext cx="34284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and infographics &amp; images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9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2" name="Google Shape;1112;p44"/>
          <p:cNvGrpSpPr/>
          <p:nvPr/>
        </p:nvGrpSpPr>
        <p:grpSpPr>
          <a:xfrm>
            <a:off x="-7" y="0"/>
            <a:ext cx="9143996" cy="5023725"/>
            <a:chOff x="-7" y="0"/>
            <a:chExt cx="9143996" cy="5023725"/>
          </a:xfrm>
        </p:grpSpPr>
        <p:grpSp>
          <p:nvGrpSpPr>
            <p:cNvPr id="1113" name="Google Shape;1113;p44"/>
            <p:cNvGrpSpPr/>
            <p:nvPr/>
          </p:nvGrpSpPr>
          <p:grpSpPr>
            <a:xfrm flipH="1">
              <a:off x="8559523" y="1128258"/>
              <a:ext cx="584466" cy="3281784"/>
              <a:chOff x="8559523" y="1128258"/>
              <a:chExt cx="584466" cy="3281784"/>
            </a:xfrm>
          </p:grpSpPr>
          <p:sp>
            <p:nvSpPr>
              <p:cNvPr id="1114" name="Google Shape;1114;p44"/>
              <p:cNvSpPr/>
              <p:nvPr/>
            </p:nvSpPr>
            <p:spPr>
              <a:xfrm>
                <a:off x="8559523" y="2735608"/>
                <a:ext cx="97568" cy="78286"/>
              </a:xfrm>
              <a:custGeom>
                <a:avLst/>
                <a:gdLst/>
                <a:ahLst/>
                <a:cxnLst/>
                <a:rect l="l" t="t" r="r" b="b"/>
                <a:pathLst>
                  <a:path w="5389" h="4324" extrusionOk="0">
                    <a:moveTo>
                      <a:pt x="368" y="1"/>
                    </a:moveTo>
                    <a:cubicBezTo>
                      <a:pt x="276" y="1"/>
                      <a:pt x="184" y="40"/>
                      <a:pt x="126" y="113"/>
                    </a:cubicBezTo>
                    <a:cubicBezTo>
                      <a:pt x="0" y="263"/>
                      <a:pt x="25" y="464"/>
                      <a:pt x="176" y="564"/>
                    </a:cubicBezTo>
                    <a:lnTo>
                      <a:pt x="4837" y="4248"/>
                    </a:lnTo>
                    <a:cubicBezTo>
                      <a:pt x="4887" y="4298"/>
                      <a:pt x="4963" y="4324"/>
                      <a:pt x="5038" y="4324"/>
                    </a:cubicBezTo>
                    <a:cubicBezTo>
                      <a:pt x="5138" y="4324"/>
                      <a:pt x="5213" y="4273"/>
                      <a:pt x="5288" y="4198"/>
                    </a:cubicBezTo>
                    <a:cubicBezTo>
                      <a:pt x="5389" y="4073"/>
                      <a:pt x="5364" y="3872"/>
                      <a:pt x="5238" y="3772"/>
                    </a:cubicBezTo>
                    <a:lnTo>
                      <a:pt x="552" y="63"/>
                    </a:lnTo>
                    <a:cubicBezTo>
                      <a:pt x="499" y="21"/>
                      <a:pt x="434" y="1"/>
                      <a:pt x="3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4"/>
              <p:cNvSpPr/>
              <p:nvPr/>
            </p:nvSpPr>
            <p:spPr>
              <a:xfrm>
                <a:off x="8623363" y="4301955"/>
                <a:ext cx="60380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5970" extrusionOk="0">
                    <a:moveTo>
                      <a:pt x="2985" y="0"/>
                    </a:moveTo>
                    <a:cubicBezTo>
                      <a:pt x="2871" y="0"/>
                      <a:pt x="2763" y="70"/>
                      <a:pt x="2708" y="180"/>
                    </a:cubicBezTo>
                    <a:lnTo>
                      <a:pt x="76" y="5519"/>
                    </a:lnTo>
                    <a:cubicBezTo>
                      <a:pt x="1" y="5669"/>
                      <a:pt x="51" y="5870"/>
                      <a:pt x="201" y="5945"/>
                    </a:cubicBezTo>
                    <a:cubicBezTo>
                      <a:pt x="252" y="5970"/>
                      <a:pt x="302" y="5970"/>
                      <a:pt x="352" y="5970"/>
                    </a:cubicBezTo>
                    <a:cubicBezTo>
                      <a:pt x="477" y="5970"/>
                      <a:pt x="577" y="5920"/>
                      <a:pt x="627" y="5794"/>
                    </a:cubicBezTo>
                    <a:lnTo>
                      <a:pt x="3259" y="456"/>
                    </a:lnTo>
                    <a:cubicBezTo>
                      <a:pt x="3334" y="306"/>
                      <a:pt x="3259" y="105"/>
                      <a:pt x="3109" y="30"/>
                    </a:cubicBezTo>
                    <a:cubicBezTo>
                      <a:pt x="3068" y="10"/>
                      <a:pt x="3026" y="0"/>
                      <a:pt x="29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4"/>
              <p:cNvSpPr/>
              <p:nvPr/>
            </p:nvSpPr>
            <p:spPr>
              <a:xfrm>
                <a:off x="9016004" y="2994926"/>
                <a:ext cx="59457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59" extrusionOk="0">
                    <a:moveTo>
                      <a:pt x="1655" y="627"/>
                    </a:moveTo>
                    <a:cubicBezTo>
                      <a:pt x="2206" y="627"/>
                      <a:pt x="2657" y="1078"/>
                      <a:pt x="2657" y="1630"/>
                    </a:cubicBezTo>
                    <a:cubicBezTo>
                      <a:pt x="2657" y="2181"/>
                      <a:pt x="2206" y="2632"/>
                      <a:pt x="1655" y="2632"/>
                    </a:cubicBezTo>
                    <a:cubicBezTo>
                      <a:pt x="1078" y="2632"/>
                      <a:pt x="627" y="2181"/>
                      <a:pt x="627" y="1630"/>
                    </a:cubicBezTo>
                    <a:cubicBezTo>
                      <a:pt x="627" y="1078"/>
                      <a:pt x="1078" y="627"/>
                      <a:pt x="1655" y="627"/>
                    </a:cubicBezTo>
                    <a:close/>
                    <a:moveTo>
                      <a:pt x="1655" y="1"/>
                    </a:moveTo>
                    <a:cubicBezTo>
                      <a:pt x="752" y="1"/>
                      <a:pt x="0" y="727"/>
                      <a:pt x="0" y="1630"/>
                    </a:cubicBezTo>
                    <a:cubicBezTo>
                      <a:pt x="0" y="2532"/>
                      <a:pt x="752" y="3259"/>
                      <a:pt x="1655" y="3259"/>
                    </a:cubicBezTo>
                    <a:cubicBezTo>
                      <a:pt x="2557" y="3259"/>
                      <a:pt x="3284" y="2532"/>
                      <a:pt x="3284" y="1630"/>
                    </a:cubicBezTo>
                    <a:cubicBezTo>
                      <a:pt x="3284" y="727"/>
                      <a:pt x="2557" y="1"/>
                      <a:pt x="1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4"/>
              <p:cNvSpPr/>
              <p:nvPr/>
            </p:nvSpPr>
            <p:spPr>
              <a:xfrm>
                <a:off x="8736973" y="1964341"/>
                <a:ext cx="59457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59" extrusionOk="0">
                    <a:moveTo>
                      <a:pt x="1630" y="627"/>
                    </a:moveTo>
                    <a:cubicBezTo>
                      <a:pt x="2206" y="627"/>
                      <a:pt x="2657" y="1078"/>
                      <a:pt x="2657" y="1629"/>
                    </a:cubicBezTo>
                    <a:cubicBezTo>
                      <a:pt x="2657" y="2181"/>
                      <a:pt x="2206" y="2632"/>
                      <a:pt x="1630" y="2632"/>
                    </a:cubicBezTo>
                    <a:cubicBezTo>
                      <a:pt x="1078" y="2632"/>
                      <a:pt x="627" y="2181"/>
                      <a:pt x="627" y="1629"/>
                    </a:cubicBezTo>
                    <a:cubicBezTo>
                      <a:pt x="627" y="1078"/>
                      <a:pt x="1078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2"/>
                      <a:pt x="728" y="3258"/>
                      <a:pt x="1630" y="3258"/>
                    </a:cubicBezTo>
                    <a:cubicBezTo>
                      <a:pt x="2532" y="3258"/>
                      <a:pt x="3284" y="2532"/>
                      <a:pt x="3284" y="1629"/>
                    </a:cubicBezTo>
                    <a:cubicBezTo>
                      <a:pt x="3284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4"/>
              <p:cNvSpPr/>
              <p:nvPr/>
            </p:nvSpPr>
            <p:spPr>
              <a:xfrm>
                <a:off x="9121267" y="3702904"/>
                <a:ext cx="22722" cy="2259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48" extrusionOk="0">
                    <a:moveTo>
                      <a:pt x="615" y="1"/>
                    </a:moveTo>
                    <a:cubicBezTo>
                      <a:pt x="452" y="1"/>
                      <a:pt x="289" y="57"/>
                      <a:pt x="176" y="170"/>
                    </a:cubicBezTo>
                    <a:cubicBezTo>
                      <a:pt x="151" y="220"/>
                      <a:pt x="126" y="245"/>
                      <a:pt x="101" y="270"/>
                    </a:cubicBezTo>
                    <a:cubicBezTo>
                      <a:pt x="76" y="320"/>
                      <a:pt x="51" y="345"/>
                      <a:pt x="51" y="396"/>
                    </a:cubicBezTo>
                    <a:cubicBezTo>
                      <a:pt x="26" y="421"/>
                      <a:pt x="26" y="471"/>
                      <a:pt x="1" y="496"/>
                    </a:cubicBezTo>
                    <a:cubicBezTo>
                      <a:pt x="1" y="546"/>
                      <a:pt x="1" y="571"/>
                      <a:pt x="1" y="621"/>
                    </a:cubicBezTo>
                    <a:cubicBezTo>
                      <a:pt x="1" y="797"/>
                      <a:pt x="51" y="947"/>
                      <a:pt x="176" y="1072"/>
                    </a:cubicBezTo>
                    <a:cubicBezTo>
                      <a:pt x="302" y="1198"/>
                      <a:pt x="452" y="1248"/>
                      <a:pt x="628" y="1248"/>
                    </a:cubicBezTo>
                    <a:cubicBezTo>
                      <a:pt x="778" y="1248"/>
                      <a:pt x="953" y="1198"/>
                      <a:pt x="1054" y="1072"/>
                    </a:cubicBezTo>
                    <a:cubicBezTo>
                      <a:pt x="1179" y="947"/>
                      <a:pt x="1254" y="797"/>
                      <a:pt x="1254" y="621"/>
                    </a:cubicBezTo>
                    <a:cubicBezTo>
                      <a:pt x="1254" y="571"/>
                      <a:pt x="1254" y="546"/>
                      <a:pt x="1229" y="496"/>
                    </a:cubicBezTo>
                    <a:cubicBezTo>
                      <a:pt x="1229" y="471"/>
                      <a:pt x="1229" y="421"/>
                      <a:pt x="1204" y="396"/>
                    </a:cubicBezTo>
                    <a:cubicBezTo>
                      <a:pt x="1179" y="345"/>
                      <a:pt x="1154" y="320"/>
                      <a:pt x="1154" y="270"/>
                    </a:cubicBezTo>
                    <a:cubicBezTo>
                      <a:pt x="1129" y="245"/>
                      <a:pt x="1104" y="220"/>
                      <a:pt x="1054" y="170"/>
                    </a:cubicBezTo>
                    <a:cubicBezTo>
                      <a:pt x="941" y="57"/>
                      <a:pt x="778" y="1"/>
                      <a:pt x="6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4"/>
              <p:cNvSpPr/>
              <p:nvPr/>
            </p:nvSpPr>
            <p:spPr>
              <a:xfrm>
                <a:off x="9034598" y="1818952"/>
                <a:ext cx="22722" cy="22993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0" extrusionOk="0">
                    <a:moveTo>
                      <a:pt x="603" y="0"/>
                    </a:moveTo>
                    <a:cubicBezTo>
                      <a:pt x="446" y="0"/>
                      <a:pt x="295" y="72"/>
                      <a:pt x="176" y="191"/>
                    </a:cubicBezTo>
                    <a:cubicBezTo>
                      <a:pt x="151" y="216"/>
                      <a:pt x="126" y="241"/>
                      <a:pt x="101" y="292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1" y="467"/>
                      <a:pt x="1" y="517"/>
                    </a:cubicBezTo>
                    <a:cubicBezTo>
                      <a:pt x="1" y="542"/>
                      <a:pt x="1" y="592"/>
                      <a:pt x="1" y="642"/>
                    </a:cubicBezTo>
                    <a:cubicBezTo>
                      <a:pt x="1" y="793"/>
                      <a:pt x="51" y="968"/>
                      <a:pt x="176" y="1069"/>
                    </a:cubicBezTo>
                    <a:cubicBezTo>
                      <a:pt x="302" y="1194"/>
                      <a:pt x="452" y="1269"/>
                      <a:pt x="628" y="1269"/>
                    </a:cubicBezTo>
                    <a:cubicBezTo>
                      <a:pt x="653" y="1269"/>
                      <a:pt x="703" y="1244"/>
                      <a:pt x="728" y="1244"/>
                    </a:cubicBezTo>
                    <a:cubicBezTo>
                      <a:pt x="778" y="1244"/>
                      <a:pt x="828" y="1219"/>
                      <a:pt x="853" y="1219"/>
                    </a:cubicBezTo>
                    <a:cubicBezTo>
                      <a:pt x="903" y="1194"/>
                      <a:pt x="928" y="1169"/>
                      <a:pt x="953" y="1144"/>
                    </a:cubicBezTo>
                    <a:cubicBezTo>
                      <a:pt x="1003" y="1119"/>
                      <a:pt x="1029" y="1094"/>
                      <a:pt x="1054" y="1069"/>
                    </a:cubicBezTo>
                    <a:cubicBezTo>
                      <a:pt x="1179" y="968"/>
                      <a:pt x="1254" y="793"/>
                      <a:pt x="1254" y="642"/>
                    </a:cubicBezTo>
                    <a:cubicBezTo>
                      <a:pt x="1254" y="592"/>
                      <a:pt x="1229" y="542"/>
                      <a:pt x="1229" y="517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29" y="292"/>
                    </a:cubicBezTo>
                    <a:cubicBezTo>
                      <a:pt x="1104" y="241"/>
                      <a:pt x="1079" y="216"/>
                      <a:pt x="1054" y="191"/>
                    </a:cubicBezTo>
                    <a:cubicBezTo>
                      <a:pt x="1029" y="166"/>
                      <a:pt x="1003" y="141"/>
                      <a:pt x="953" y="116"/>
                    </a:cubicBezTo>
                    <a:cubicBezTo>
                      <a:pt x="928" y="91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28" y="16"/>
                    </a:cubicBezTo>
                    <a:cubicBezTo>
                      <a:pt x="686" y="5"/>
                      <a:pt x="644" y="0"/>
                      <a:pt x="6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4"/>
              <p:cNvSpPr/>
              <p:nvPr/>
            </p:nvSpPr>
            <p:spPr>
              <a:xfrm>
                <a:off x="8700096" y="3562403"/>
                <a:ext cx="55383" cy="54007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2983" extrusionOk="0">
                    <a:moveTo>
                      <a:pt x="2707" y="0"/>
                    </a:moveTo>
                    <a:cubicBezTo>
                      <a:pt x="2626" y="0"/>
                      <a:pt x="2544" y="25"/>
                      <a:pt x="2482" y="75"/>
                    </a:cubicBezTo>
                    <a:lnTo>
                      <a:pt x="126" y="2456"/>
                    </a:lnTo>
                    <a:cubicBezTo>
                      <a:pt x="0" y="2582"/>
                      <a:pt x="0" y="2782"/>
                      <a:pt x="126" y="2907"/>
                    </a:cubicBezTo>
                    <a:cubicBezTo>
                      <a:pt x="176" y="2958"/>
                      <a:pt x="251" y="2983"/>
                      <a:pt x="351" y="2983"/>
                    </a:cubicBezTo>
                    <a:cubicBezTo>
                      <a:pt x="427" y="2983"/>
                      <a:pt x="502" y="2958"/>
                      <a:pt x="552" y="2907"/>
                    </a:cubicBezTo>
                    <a:lnTo>
                      <a:pt x="2933" y="527"/>
                    </a:lnTo>
                    <a:cubicBezTo>
                      <a:pt x="3058" y="401"/>
                      <a:pt x="3058" y="201"/>
                      <a:pt x="2933" y="75"/>
                    </a:cubicBezTo>
                    <a:cubicBezTo>
                      <a:pt x="2870" y="25"/>
                      <a:pt x="2789" y="0"/>
                      <a:pt x="27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4"/>
              <p:cNvSpPr/>
              <p:nvPr/>
            </p:nvSpPr>
            <p:spPr>
              <a:xfrm>
                <a:off x="8578586" y="1382241"/>
                <a:ext cx="59457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59" extrusionOk="0">
                    <a:moveTo>
                      <a:pt x="1630" y="627"/>
                    </a:moveTo>
                    <a:cubicBezTo>
                      <a:pt x="2206" y="627"/>
                      <a:pt x="2657" y="1078"/>
                      <a:pt x="2657" y="1629"/>
                    </a:cubicBezTo>
                    <a:cubicBezTo>
                      <a:pt x="2657" y="2181"/>
                      <a:pt x="2206" y="2632"/>
                      <a:pt x="1630" y="2632"/>
                    </a:cubicBezTo>
                    <a:cubicBezTo>
                      <a:pt x="1078" y="2632"/>
                      <a:pt x="627" y="2181"/>
                      <a:pt x="627" y="1629"/>
                    </a:cubicBezTo>
                    <a:cubicBezTo>
                      <a:pt x="627" y="1078"/>
                      <a:pt x="1078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2"/>
                      <a:pt x="728" y="3258"/>
                      <a:pt x="1630" y="3258"/>
                    </a:cubicBezTo>
                    <a:cubicBezTo>
                      <a:pt x="2532" y="3258"/>
                      <a:pt x="3284" y="2532"/>
                      <a:pt x="3284" y="1629"/>
                    </a:cubicBezTo>
                    <a:cubicBezTo>
                      <a:pt x="3284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4"/>
              <p:cNvSpPr/>
              <p:nvPr/>
            </p:nvSpPr>
            <p:spPr>
              <a:xfrm>
                <a:off x="8996935" y="1128258"/>
                <a:ext cx="97568" cy="78286"/>
              </a:xfrm>
              <a:custGeom>
                <a:avLst/>
                <a:gdLst/>
                <a:ahLst/>
                <a:cxnLst/>
                <a:rect l="l" t="t" r="r" b="b"/>
                <a:pathLst>
                  <a:path w="5389" h="4324" extrusionOk="0">
                    <a:moveTo>
                      <a:pt x="368" y="1"/>
                    </a:moveTo>
                    <a:cubicBezTo>
                      <a:pt x="276" y="1"/>
                      <a:pt x="184" y="40"/>
                      <a:pt x="126" y="113"/>
                    </a:cubicBezTo>
                    <a:cubicBezTo>
                      <a:pt x="0" y="263"/>
                      <a:pt x="25" y="464"/>
                      <a:pt x="176" y="564"/>
                    </a:cubicBezTo>
                    <a:lnTo>
                      <a:pt x="4837" y="4248"/>
                    </a:lnTo>
                    <a:cubicBezTo>
                      <a:pt x="4887" y="4298"/>
                      <a:pt x="4963" y="4324"/>
                      <a:pt x="5038" y="4324"/>
                    </a:cubicBezTo>
                    <a:cubicBezTo>
                      <a:pt x="5138" y="4324"/>
                      <a:pt x="5213" y="4273"/>
                      <a:pt x="5288" y="4198"/>
                    </a:cubicBezTo>
                    <a:cubicBezTo>
                      <a:pt x="5389" y="4073"/>
                      <a:pt x="5364" y="3872"/>
                      <a:pt x="5238" y="3772"/>
                    </a:cubicBezTo>
                    <a:lnTo>
                      <a:pt x="552" y="63"/>
                    </a:lnTo>
                    <a:cubicBezTo>
                      <a:pt x="499" y="21"/>
                      <a:pt x="434" y="1"/>
                      <a:pt x="3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3" name="Google Shape;1123;p44"/>
            <p:cNvGrpSpPr/>
            <p:nvPr/>
          </p:nvGrpSpPr>
          <p:grpSpPr>
            <a:xfrm>
              <a:off x="-7" y="0"/>
              <a:ext cx="1295404" cy="3623066"/>
              <a:chOff x="-7" y="0"/>
              <a:chExt cx="1295404" cy="3623066"/>
            </a:xfrm>
          </p:grpSpPr>
          <p:grpSp>
            <p:nvGrpSpPr>
              <p:cNvPr id="1124" name="Google Shape;1124;p44"/>
              <p:cNvGrpSpPr/>
              <p:nvPr/>
            </p:nvGrpSpPr>
            <p:grpSpPr>
              <a:xfrm>
                <a:off x="-7" y="0"/>
                <a:ext cx="643914" cy="3623066"/>
                <a:chOff x="-7" y="0"/>
                <a:chExt cx="643914" cy="3623066"/>
              </a:xfrm>
            </p:grpSpPr>
            <p:sp>
              <p:nvSpPr>
                <p:cNvPr id="1125" name="Google Shape;1125;p44"/>
                <p:cNvSpPr/>
                <p:nvPr/>
              </p:nvSpPr>
              <p:spPr>
                <a:xfrm>
                  <a:off x="201918" y="63821"/>
                  <a:ext cx="72619" cy="101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1" h="5592" extrusionOk="0">
                      <a:moveTo>
                        <a:pt x="3663" y="1"/>
                      </a:moveTo>
                      <a:cubicBezTo>
                        <a:pt x="3555" y="1"/>
                        <a:pt x="3449" y="56"/>
                        <a:pt x="3384" y="153"/>
                      </a:cubicBezTo>
                      <a:lnTo>
                        <a:pt x="76" y="5090"/>
                      </a:lnTo>
                      <a:cubicBezTo>
                        <a:pt x="1" y="5241"/>
                        <a:pt x="26" y="5441"/>
                        <a:pt x="176" y="5542"/>
                      </a:cubicBezTo>
                      <a:cubicBezTo>
                        <a:pt x="226" y="5567"/>
                        <a:pt x="276" y="5592"/>
                        <a:pt x="351" y="5592"/>
                      </a:cubicBezTo>
                      <a:cubicBezTo>
                        <a:pt x="452" y="5592"/>
                        <a:pt x="552" y="5542"/>
                        <a:pt x="602" y="5441"/>
                      </a:cubicBezTo>
                      <a:lnTo>
                        <a:pt x="3910" y="504"/>
                      </a:lnTo>
                      <a:cubicBezTo>
                        <a:pt x="4011" y="354"/>
                        <a:pt x="3960" y="153"/>
                        <a:pt x="3835" y="53"/>
                      </a:cubicBezTo>
                      <a:cubicBezTo>
                        <a:pt x="3782" y="17"/>
                        <a:pt x="3722" y="1"/>
                        <a:pt x="36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44"/>
                <p:cNvSpPr/>
                <p:nvPr/>
              </p:nvSpPr>
              <p:spPr>
                <a:xfrm>
                  <a:off x="63976" y="1543415"/>
                  <a:ext cx="59909" cy="108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6000" extrusionOk="0">
                      <a:moveTo>
                        <a:pt x="370" y="1"/>
                      </a:moveTo>
                      <a:cubicBezTo>
                        <a:pt x="321" y="1"/>
                        <a:pt x="271" y="12"/>
                        <a:pt x="226" y="35"/>
                      </a:cubicBezTo>
                      <a:cubicBezTo>
                        <a:pt x="76" y="110"/>
                        <a:pt x="0" y="285"/>
                        <a:pt x="76" y="461"/>
                      </a:cubicBezTo>
                      <a:lnTo>
                        <a:pt x="2682" y="5824"/>
                      </a:lnTo>
                      <a:cubicBezTo>
                        <a:pt x="2732" y="5924"/>
                        <a:pt x="2833" y="5999"/>
                        <a:pt x="2958" y="5999"/>
                      </a:cubicBezTo>
                      <a:cubicBezTo>
                        <a:pt x="3008" y="5999"/>
                        <a:pt x="3058" y="5974"/>
                        <a:pt x="3083" y="5974"/>
                      </a:cubicBezTo>
                      <a:cubicBezTo>
                        <a:pt x="3259" y="5874"/>
                        <a:pt x="3309" y="5699"/>
                        <a:pt x="3234" y="5548"/>
                      </a:cubicBezTo>
                      <a:lnTo>
                        <a:pt x="652" y="185"/>
                      </a:lnTo>
                      <a:cubicBezTo>
                        <a:pt x="599" y="62"/>
                        <a:pt x="485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44"/>
                <p:cNvSpPr/>
                <p:nvPr/>
              </p:nvSpPr>
              <p:spPr>
                <a:xfrm>
                  <a:off x="111628" y="3180578"/>
                  <a:ext cx="60362" cy="108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4" h="5975" extrusionOk="0">
                      <a:moveTo>
                        <a:pt x="2984" y="1"/>
                      </a:moveTo>
                      <a:cubicBezTo>
                        <a:pt x="2870" y="1"/>
                        <a:pt x="2759" y="57"/>
                        <a:pt x="2707" y="160"/>
                      </a:cubicBezTo>
                      <a:lnTo>
                        <a:pt x="75" y="5524"/>
                      </a:lnTo>
                      <a:cubicBezTo>
                        <a:pt x="0" y="5674"/>
                        <a:pt x="75" y="5850"/>
                        <a:pt x="226" y="5925"/>
                      </a:cubicBezTo>
                      <a:cubicBezTo>
                        <a:pt x="276" y="5950"/>
                        <a:pt x="326" y="5975"/>
                        <a:pt x="351" y="5975"/>
                      </a:cubicBezTo>
                      <a:cubicBezTo>
                        <a:pt x="476" y="5975"/>
                        <a:pt x="577" y="5900"/>
                        <a:pt x="652" y="5800"/>
                      </a:cubicBezTo>
                      <a:lnTo>
                        <a:pt x="3258" y="436"/>
                      </a:lnTo>
                      <a:cubicBezTo>
                        <a:pt x="3333" y="286"/>
                        <a:pt x="3283" y="110"/>
                        <a:pt x="3133" y="35"/>
                      </a:cubicBezTo>
                      <a:cubicBezTo>
                        <a:pt x="3086" y="12"/>
                        <a:pt x="3035" y="1"/>
                        <a:pt x="29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44"/>
                <p:cNvSpPr/>
                <p:nvPr/>
              </p:nvSpPr>
              <p:spPr>
                <a:xfrm>
                  <a:off x="370258" y="485866"/>
                  <a:ext cx="59022" cy="59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0" h="3259" extrusionOk="0">
                      <a:moveTo>
                        <a:pt x="1630" y="627"/>
                      </a:moveTo>
                      <a:cubicBezTo>
                        <a:pt x="2181" y="627"/>
                        <a:pt x="2632" y="1078"/>
                        <a:pt x="2632" y="1629"/>
                      </a:cubicBezTo>
                      <a:cubicBezTo>
                        <a:pt x="2632" y="2181"/>
                        <a:pt x="2181" y="2632"/>
                        <a:pt x="1630" y="2632"/>
                      </a:cubicBezTo>
                      <a:cubicBezTo>
                        <a:pt x="1079" y="2632"/>
                        <a:pt x="627" y="2181"/>
                        <a:pt x="627" y="1629"/>
                      </a:cubicBezTo>
                      <a:cubicBezTo>
                        <a:pt x="627" y="1078"/>
                        <a:pt x="1079" y="627"/>
                        <a:pt x="1630" y="627"/>
                      </a:cubicBezTo>
                      <a:close/>
                      <a:moveTo>
                        <a:pt x="1630" y="0"/>
                      </a:moveTo>
                      <a:cubicBezTo>
                        <a:pt x="728" y="0"/>
                        <a:pt x="1" y="727"/>
                        <a:pt x="1" y="1629"/>
                      </a:cubicBezTo>
                      <a:cubicBezTo>
                        <a:pt x="1" y="2531"/>
                        <a:pt x="728" y="3258"/>
                        <a:pt x="1630" y="3258"/>
                      </a:cubicBezTo>
                      <a:cubicBezTo>
                        <a:pt x="2532" y="3258"/>
                        <a:pt x="3259" y="2531"/>
                        <a:pt x="3259" y="1629"/>
                      </a:cubicBezTo>
                      <a:cubicBezTo>
                        <a:pt x="3259" y="727"/>
                        <a:pt x="2532" y="0"/>
                        <a:pt x="16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44"/>
                <p:cNvSpPr/>
                <p:nvPr/>
              </p:nvSpPr>
              <p:spPr>
                <a:xfrm>
                  <a:off x="88472" y="2515527"/>
                  <a:ext cx="59022" cy="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0" h="3285" extrusionOk="0">
                      <a:moveTo>
                        <a:pt x="1630" y="628"/>
                      </a:moveTo>
                      <a:cubicBezTo>
                        <a:pt x="2181" y="628"/>
                        <a:pt x="2632" y="1079"/>
                        <a:pt x="2632" y="1630"/>
                      </a:cubicBezTo>
                      <a:cubicBezTo>
                        <a:pt x="2632" y="2181"/>
                        <a:pt x="2181" y="2658"/>
                        <a:pt x="1630" y="2658"/>
                      </a:cubicBezTo>
                      <a:cubicBezTo>
                        <a:pt x="1079" y="2658"/>
                        <a:pt x="627" y="2181"/>
                        <a:pt x="627" y="1630"/>
                      </a:cubicBezTo>
                      <a:cubicBezTo>
                        <a:pt x="627" y="1079"/>
                        <a:pt x="1079" y="628"/>
                        <a:pt x="1630" y="628"/>
                      </a:cubicBezTo>
                      <a:close/>
                      <a:moveTo>
                        <a:pt x="1630" y="1"/>
                      </a:moveTo>
                      <a:cubicBezTo>
                        <a:pt x="728" y="1"/>
                        <a:pt x="1" y="728"/>
                        <a:pt x="1" y="1630"/>
                      </a:cubicBezTo>
                      <a:cubicBezTo>
                        <a:pt x="1" y="2532"/>
                        <a:pt x="728" y="3284"/>
                        <a:pt x="1630" y="3284"/>
                      </a:cubicBezTo>
                      <a:cubicBezTo>
                        <a:pt x="2532" y="3284"/>
                        <a:pt x="3259" y="2532"/>
                        <a:pt x="3259" y="1630"/>
                      </a:cubicBezTo>
                      <a:cubicBezTo>
                        <a:pt x="3259" y="728"/>
                        <a:pt x="2532" y="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44"/>
                <p:cNvSpPr/>
                <p:nvPr/>
              </p:nvSpPr>
              <p:spPr>
                <a:xfrm>
                  <a:off x="376818" y="3564044"/>
                  <a:ext cx="59004" cy="59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9" h="3260" extrusionOk="0">
                      <a:moveTo>
                        <a:pt x="1629" y="627"/>
                      </a:moveTo>
                      <a:cubicBezTo>
                        <a:pt x="2180" y="627"/>
                        <a:pt x="2632" y="1079"/>
                        <a:pt x="2632" y="1630"/>
                      </a:cubicBezTo>
                      <a:cubicBezTo>
                        <a:pt x="2632" y="2181"/>
                        <a:pt x="2180" y="2632"/>
                        <a:pt x="1629" y="2632"/>
                      </a:cubicBezTo>
                      <a:cubicBezTo>
                        <a:pt x="1078" y="2632"/>
                        <a:pt x="627" y="2181"/>
                        <a:pt x="627" y="1630"/>
                      </a:cubicBezTo>
                      <a:cubicBezTo>
                        <a:pt x="627" y="1079"/>
                        <a:pt x="1078" y="627"/>
                        <a:pt x="1629" y="627"/>
                      </a:cubicBezTo>
                      <a:close/>
                      <a:moveTo>
                        <a:pt x="1629" y="1"/>
                      </a:moveTo>
                      <a:cubicBezTo>
                        <a:pt x="727" y="1"/>
                        <a:pt x="0" y="728"/>
                        <a:pt x="0" y="1630"/>
                      </a:cubicBezTo>
                      <a:cubicBezTo>
                        <a:pt x="0" y="2532"/>
                        <a:pt x="727" y="3259"/>
                        <a:pt x="1629" y="3259"/>
                      </a:cubicBezTo>
                      <a:cubicBezTo>
                        <a:pt x="2531" y="3259"/>
                        <a:pt x="3258" y="2532"/>
                        <a:pt x="3258" y="1630"/>
                      </a:cubicBezTo>
                      <a:cubicBezTo>
                        <a:pt x="3258" y="728"/>
                        <a:pt x="2531" y="1"/>
                        <a:pt x="16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44"/>
                <p:cNvSpPr/>
                <p:nvPr/>
              </p:nvSpPr>
              <p:spPr>
                <a:xfrm>
                  <a:off x="196921" y="2238919"/>
                  <a:ext cx="22722" cy="2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" h="1269" extrusionOk="0">
                      <a:moveTo>
                        <a:pt x="625" y="0"/>
                      </a:moveTo>
                      <a:cubicBezTo>
                        <a:pt x="461" y="0"/>
                        <a:pt x="295" y="72"/>
                        <a:pt x="176" y="191"/>
                      </a:cubicBezTo>
                      <a:cubicBezTo>
                        <a:pt x="151" y="216"/>
                        <a:pt x="126" y="241"/>
                        <a:pt x="101" y="291"/>
                      </a:cubicBezTo>
                      <a:cubicBezTo>
                        <a:pt x="76" y="317"/>
                        <a:pt x="51" y="342"/>
                        <a:pt x="51" y="392"/>
                      </a:cubicBezTo>
                      <a:cubicBezTo>
                        <a:pt x="26" y="417"/>
                        <a:pt x="26" y="467"/>
                        <a:pt x="1" y="517"/>
                      </a:cubicBezTo>
                      <a:cubicBezTo>
                        <a:pt x="1" y="542"/>
                        <a:pt x="1" y="592"/>
                        <a:pt x="1" y="642"/>
                      </a:cubicBezTo>
                      <a:cubicBezTo>
                        <a:pt x="1" y="793"/>
                        <a:pt x="51" y="943"/>
                        <a:pt x="176" y="1068"/>
                      </a:cubicBezTo>
                      <a:cubicBezTo>
                        <a:pt x="302" y="1194"/>
                        <a:pt x="452" y="1269"/>
                        <a:pt x="627" y="1269"/>
                      </a:cubicBezTo>
                      <a:cubicBezTo>
                        <a:pt x="778" y="1269"/>
                        <a:pt x="953" y="1194"/>
                        <a:pt x="1054" y="1068"/>
                      </a:cubicBezTo>
                      <a:cubicBezTo>
                        <a:pt x="1179" y="943"/>
                        <a:pt x="1254" y="793"/>
                        <a:pt x="1254" y="642"/>
                      </a:cubicBezTo>
                      <a:cubicBezTo>
                        <a:pt x="1254" y="592"/>
                        <a:pt x="1254" y="542"/>
                        <a:pt x="1229" y="517"/>
                      </a:cubicBezTo>
                      <a:cubicBezTo>
                        <a:pt x="1229" y="467"/>
                        <a:pt x="1204" y="417"/>
                        <a:pt x="1204" y="392"/>
                      </a:cubicBezTo>
                      <a:cubicBezTo>
                        <a:pt x="1179" y="342"/>
                        <a:pt x="1154" y="317"/>
                        <a:pt x="1154" y="291"/>
                      </a:cubicBezTo>
                      <a:cubicBezTo>
                        <a:pt x="1129" y="241"/>
                        <a:pt x="1104" y="216"/>
                        <a:pt x="1054" y="191"/>
                      </a:cubicBezTo>
                      <a:cubicBezTo>
                        <a:pt x="1028" y="166"/>
                        <a:pt x="1003" y="141"/>
                        <a:pt x="978" y="116"/>
                      </a:cubicBezTo>
                      <a:cubicBezTo>
                        <a:pt x="928" y="91"/>
                        <a:pt x="903" y="66"/>
                        <a:pt x="853" y="41"/>
                      </a:cubicBezTo>
                      <a:cubicBezTo>
                        <a:pt x="828" y="41"/>
                        <a:pt x="778" y="16"/>
                        <a:pt x="753" y="16"/>
                      </a:cubicBezTo>
                      <a:cubicBezTo>
                        <a:pt x="711" y="5"/>
                        <a:pt x="668" y="0"/>
                        <a:pt x="62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44"/>
                <p:cNvSpPr/>
                <p:nvPr/>
              </p:nvSpPr>
              <p:spPr>
                <a:xfrm>
                  <a:off x="603052" y="0"/>
                  <a:ext cx="22704" cy="22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" h="1248" extrusionOk="0">
                      <a:moveTo>
                        <a:pt x="614" y="0"/>
                      </a:moveTo>
                      <a:cubicBezTo>
                        <a:pt x="451" y="0"/>
                        <a:pt x="288" y="57"/>
                        <a:pt x="176" y="169"/>
                      </a:cubicBezTo>
                      <a:cubicBezTo>
                        <a:pt x="150" y="194"/>
                        <a:pt x="125" y="219"/>
                        <a:pt x="100" y="270"/>
                      </a:cubicBezTo>
                      <a:cubicBezTo>
                        <a:pt x="75" y="295"/>
                        <a:pt x="50" y="320"/>
                        <a:pt x="50" y="370"/>
                      </a:cubicBezTo>
                      <a:cubicBezTo>
                        <a:pt x="25" y="395"/>
                        <a:pt x="0" y="445"/>
                        <a:pt x="0" y="495"/>
                      </a:cubicBezTo>
                      <a:cubicBezTo>
                        <a:pt x="0" y="520"/>
                        <a:pt x="0" y="570"/>
                        <a:pt x="0" y="620"/>
                      </a:cubicBezTo>
                      <a:cubicBezTo>
                        <a:pt x="0" y="771"/>
                        <a:pt x="50" y="946"/>
                        <a:pt x="176" y="1047"/>
                      </a:cubicBezTo>
                      <a:cubicBezTo>
                        <a:pt x="301" y="1172"/>
                        <a:pt x="451" y="1247"/>
                        <a:pt x="627" y="1247"/>
                      </a:cubicBezTo>
                      <a:cubicBezTo>
                        <a:pt x="777" y="1247"/>
                        <a:pt x="952" y="1172"/>
                        <a:pt x="1053" y="1047"/>
                      </a:cubicBezTo>
                      <a:cubicBezTo>
                        <a:pt x="1178" y="946"/>
                        <a:pt x="1253" y="771"/>
                        <a:pt x="1253" y="620"/>
                      </a:cubicBezTo>
                      <a:cubicBezTo>
                        <a:pt x="1253" y="570"/>
                        <a:pt x="1228" y="520"/>
                        <a:pt x="1228" y="495"/>
                      </a:cubicBezTo>
                      <a:cubicBezTo>
                        <a:pt x="1228" y="445"/>
                        <a:pt x="1203" y="395"/>
                        <a:pt x="1203" y="370"/>
                      </a:cubicBezTo>
                      <a:cubicBezTo>
                        <a:pt x="1178" y="320"/>
                        <a:pt x="1153" y="295"/>
                        <a:pt x="1128" y="270"/>
                      </a:cubicBezTo>
                      <a:cubicBezTo>
                        <a:pt x="1103" y="219"/>
                        <a:pt x="1078" y="194"/>
                        <a:pt x="1053" y="169"/>
                      </a:cubicBezTo>
                      <a:cubicBezTo>
                        <a:pt x="940" y="57"/>
                        <a:pt x="777" y="0"/>
                        <a:pt x="6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44"/>
                <p:cNvSpPr/>
                <p:nvPr/>
              </p:nvSpPr>
              <p:spPr>
                <a:xfrm>
                  <a:off x="-7" y="1029179"/>
                  <a:ext cx="22704" cy="22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" h="1270" extrusionOk="0">
                      <a:moveTo>
                        <a:pt x="615" y="1"/>
                      </a:moveTo>
                      <a:cubicBezTo>
                        <a:pt x="445" y="1"/>
                        <a:pt x="295" y="73"/>
                        <a:pt x="176" y="192"/>
                      </a:cubicBezTo>
                      <a:cubicBezTo>
                        <a:pt x="151" y="217"/>
                        <a:pt x="126" y="242"/>
                        <a:pt x="101" y="292"/>
                      </a:cubicBezTo>
                      <a:cubicBezTo>
                        <a:pt x="76" y="317"/>
                        <a:pt x="51" y="342"/>
                        <a:pt x="51" y="392"/>
                      </a:cubicBezTo>
                      <a:cubicBezTo>
                        <a:pt x="26" y="417"/>
                        <a:pt x="1" y="467"/>
                        <a:pt x="1" y="518"/>
                      </a:cubicBezTo>
                      <a:cubicBezTo>
                        <a:pt x="1" y="543"/>
                        <a:pt x="1" y="593"/>
                        <a:pt x="1" y="643"/>
                      </a:cubicBezTo>
                      <a:cubicBezTo>
                        <a:pt x="1" y="793"/>
                        <a:pt x="51" y="969"/>
                        <a:pt x="176" y="1069"/>
                      </a:cubicBezTo>
                      <a:cubicBezTo>
                        <a:pt x="301" y="1194"/>
                        <a:pt x="452" y="1269"/>
                        <a:pt x="627" y="1269"/>
                      </a:cubicBezTo>
                      <a:cubicBezTo>
                        <a:pt x="652" y="1269"/>
                        <a:pt x="702" y="1244"/>
                        <a:pt x="753" y="1244"/>
                      </a:cubicBezTo>
                      <a:cubicBezTo>
                        <a:pt x="778" y="1244"/>
                        <a:pt x="828" y="1219"/>
                        <a:pt x="853" y="1219"/>
                      </a:cubicBezTo>
                      <a:cubicBezTo>
                        <a:pt x="903" y="1194"/>
                        <a:pt x="928" y="1169"/>
                        <a:pt x="978" y="1144"/>
                      </a:cubicBezTo>
                      <a:cubicBezTo>
                        <a:pt x="1003" y="1119"/>
                        <a:pt x="1028" y="1094"/>
                        <a:pt x="1053" y="1069"/>
                      </a:cubicBezTo>
                      <a:cubicBezTo>
                        <a:pt x="1179" y="969"/>
                        <a:pt x="1254" y="793"/>
                        <a:pt x="1254" y="643"/>
                      </a:cubicBezTo>
                      <a:cubicBezTo>
                        <a:pt x="1254" y="593"/>
                        <a:pt x="1229" y="543"/>
                        <a:pt x="1229" y="518"/>
                      </a:cubicBezTo>
                      <a:cubicBezTo>
                        <a:pt x="1229" y="467"/>
                        <a:pt x="1204" y="417"/>
                        <a:pt x="1204" y="392"/>
                      </a:cubicBezTo>
                      <a:cubicBezTo>
                        <a:pt x="1179" y="342"/>
                        <a:pt x="1154" y="317"/>
                        <a:pt x="1128" y="292"/>
                      </a:cubicBezTo>
                      <a:cubicBezTo>
                        <a:pt x="1128" y="242"/>
                        <a:pt x="1078" y="217"/>
                        <a:pt x="1053" y="192"/>
                      </a:cubicBezTo>
                      <a:cubicBezTo>
                        <a:pt x="1028" y="167"/>
                        <a:pt x="1003" y="142"/>
                        <a:pt x="978" y="117"/>
                      </a:cubicBezTo>
                      <a:cubicBezTo>
                        <a:pt x="928" y="92"/>
                        <a:pt x="903" y="66"/>
                        <a:pt x="853" y="41"/>
                      </a:cubicBezTo>
                      <a:cubicBezTo>
                        <a:pt x="828" y="41"/>
                        <a:pt x="778" y="16"/>
                        <a:pt x="753" y="16"/>
                      </a:cubicBezTo>
                      <a:cubicBezTo>
                        <a:pt x="705" y="6"/>
                        <a:pt x="659" y="1"/>
                        <a:pt x="61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44"/>
                <p:cNvSpPr/>
                <p:nvPr/>
              </p:nvSpPr>
              <p:spPr>
                <a:xfrm>
                  <a:off x="341846" y="970166"/>
                  <a:ext cx="59022" cy="59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0" h="3259" extrusionOk="0">
                      <a:moveTo>
                        <a:pt x="1630" y="627"/>
                      </a:moveTo>
                      <a:cubicBezTo>
                        <a:pt x="2181" y="627"/>
                        <a:pt x="2632" y="1078"/>
                        <a:pt x="2632" y="1629"/>
                      </a:cubicBezTo>
                      <a:cubicBezTo>
                        <a:pt x="2632" y="2181"/>
                        <a:pt x="2181" y="2632"/>
                        <a:pt x="1630" y="2632"/>
                      </a:cubicBezTo>
                      <a:cubicBezTo>
                        <a:pt x="1079" y="2632"/>
                        <a:pt x="627" y="2181"/>
                        <a:pt x="627" y="1629"/>
                      </a:cubicBezTo>
                      <a:cubicBezTo>
                        <a:pt x="627" y="1078"/>
                        <a:pt x="1079" y="627"/>
                        <a:pt x="1630" y="627"/>
                      </a:cubicBezTo>
                      <a:close/>
                      <a:moveTo>
                        <a:pt x="1630" y="0"/>
                      </a:moveTo>
                      <a:cubicBezTo>
                        <a:pt x="728" y="0"/>
                        <a:pt x="1" y="727"/>
                        <a:pt x="1" y="1629"/>
                      </a:cubicBezTo>
                      <a:cubicBezTo>
                        <a:pt x="1" y="2531"/>
                        <a:pt x="728" y="3258"/>
                        <a:pt x="1630" y="3258"/>
                      </a:cubicBezTo>
                      <a:cubicBezTo>
                        <a:pt x="2532" y="3258"/>
                        <a:pt x="3259" y="2531"/>
                        <a:pt x="3259" y="1629"/>
                      </a:cubicBezTo>
                      <a:cubicBezTo>
                        <a:pt x="3259" y="727"/>
                        <a:pt x="2532" y="0"/>
                        <a:pt x="16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44"/>
                <p:cNvSpPr/>
                <p:nvPr/>
              </p:nvSpPr>
              <p:spPr>
                <a:xfrm>
                  <a:off x="584884" y="2018027"/>
                  <a:ext cx="59022" cy="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0" h="3285" extrusionOk="0">
                      <a:moveTo>
                        <a:pt x="1630" y="628"/>
                      </a:moveTo>
                      <a:cubicBezTo>
                        <a:pt x="2181" y="628"/>
                        <a:pt x="2632" y="1079"/>
                        <a:pt x="2632" y="1630"/>
                      </a:cubicBezTo>
                      <a:cubicBezTo>
                        <a:pt x="2632" y="2181"/>
                        <a:pt x="2181" y="2658"/>
                        <a:pt x="1630" y="2658"/>
                      </a:cubicBezTo>
                      <a:cubicBezTo>
                        <a:pt x="1079" y="2658"/>
                        <a:pt x="627" y="2181"/>
                        <a:pt x="627" y="1630"/>
                      </a:cubicBezTo>
                      <a:cubicBezTo>
                        <a:pt x="627" y="1079"/>
                        <a:pt x="1079" y="628"/>
                        <a:pt x="1630" y="628"/>
                      </a:cubicBezTo>
                      <a:close/>
                      <a:moveTo>
                        <a:pt x="1630" y="1"/>
                      </a:moveTo>
                      <a:cubicBezTo>
                        <a:pt x="728" y="1"/>
                        <a:pt x="1" y="728"/>
                        <a:pt x="1" y="1630"/>
                      </a:cubicBezTo>
                      <a:cubicBezTo>
                        <a:pt x="1" y="2532"/>
                        <a:pt x="728" y="3284"/>
                        <a:pt x="1630" y="3284"/>
                      </a:cubicBezTo>
                      <a:cubicBezTo>
                        <a:pt x="2532" y="3284"/>
                        <a:pt x="3259" y="2532"/>
                        <a:pt x="3259" y="1630"/>
                      </a:cubicBezTo>
                      <a:cubicBezTo>
                        <a:pt x="3259" y="728"/>
                        <a:pt x="2532" y="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44"/>
                <p:cNvSpPr/>
                <p:nvPr/>
              </p:nvSpPr>
              <p:spPr>
                <a:xfrm>
                  <a:off x="507951" y="2890115"/>
                  <a:ext cx="59909" cy="108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6000" extrusionOk="0">
                      <a:moveTo>
                        <a:pt x="370" y="1"/>
                      </a:moveTo>
                      <a:cubicBezTo>
                        <a:pt x="321" y="1"/>
                        <a:pt x="271" y="12"/>
                        <a:pt x="226" y="35"/>
                      </a:cubicBezTo>
                      <a:cubicBezTo>
                        <a:pt x="76" y="110"/>
                        <a:pt x="0" y="285"/>
                        <a:pt x="76" y="461"/>
                      </a:cubicBezTo>
                      <a:lnTo>
                        <a:pt x="2682" y="5824"/>
                      </a:lnTo>
                      <a:cubicBezTo>
                        <a:pt x="2732" y="5924"/>
                        <a:pt x="2833" y="5999"/>
                        <a:pt x="2958" y="5999"/>
                      </a:cubicBezTo>
                      <a:cubicBezTo>
                        <a:pt x="3008" y="5999"/>
                        <a:pt x="3058" y="5974"/>
                        <a:pt x="3083" y="5974"/>
                      </a:cubicBezTo>
                      <a:cubicBezTo>
                        <a:pt x="3259" y="5874"/>
                        <a:pt x="3309" y="5699"/>
                        <a:pt x="3234" y="5548"/>
                      </a:cubicBezTo>
                      <a:lnTo>
                        <a:pt x="652" y="185"/>
                      </a:lnTo>
                      <a:cubicBezTo>
                        <a:pt x="599" y="62"/>
                        <a:pt x="485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7" name="Google Shape;1137;p44"/>
              <p:cNvSpPr/>
              <p:nvPr/>
            </p:nvSpPr>
            <p:spPr>
              <a:xfrm>
                <a:off x="853926" y="2268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4"/>
              <p:cNvSpPr/>
              <p:nvPr/>
            </p:nvSpPr>
            <p:spPr>
              <a:xfrm>
                <a:off x="1272693" y="165079"/>
                <a:ext cx="22704" cy="22993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0" extrusionOk="0">
                    <a:moveTo>
                      <a:pt x="615" y="1"/>
                    </a:moveTo>
                    <a:cubicBezTo>
                      <a:pt x="445" y="1"/>
                      <a:pt x="295" y="73"/>
                      <a:pt x="176" y="192"/>
                    </a:cubicBezTo>
                    <a:cubicBezTo>
                      <a:pt x="151" y="217"/>
                      <a:pt x="126" y="242"/>
                      <a:pt x="101" y="292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1" y="467"/>
                      <a:pt x="1" y="518"/>
                    </a:cubicBezTo>
                    <a:cubicBezTo>
                      <a:pt x="1" y="543"/>
                      <a:pt x="1" y="593"/>
                      <a:pt x="1" y="643"/>
                    </a:cubicBezTo>
                    <a:cubicBezTo>
                      <a:pt x="1" y="793"/>
                      <a:pt x="51" y="969"/>
                      <a:pt x="176" y="1069"/>
                    </a:cubicBezTo>
                    <a:cubicBezTo>
                      <a:pt x="301" y="1194"/>
                      <a:pt x="452" y="1269"/>
                      <a:pt x="627" y="1269"/>
                    </a:cubicBezTo>
                    <a:cubicBezTo>
                      <a:pt x="652" y="1269"/>
                      <a:pt x="702" y="1244"/>
                      <a:pt x="753" y="1244"/>
                    </a:cubicBezTo>
                    <a:cubicBezTo>
                      <a:pt x="778" y="1244"/>
                      <a:pt x="828" y="1219"/>
                      <a:pt x="853" y="1219"/>
                    </a:cubicBezTo>
                    <a:cubicBezTo>
                      <a:pt x="903" y="1194"/>
                      <a:pt x="928" y="1169"/>
                      <a:pt x="978" y="1144"/>
                    </a:cubicBezTo>
                    <a:cubicBezTo>
                      <a:pt x="1003" y="1119"/>
                      <a:pt x="1028" y="1094"/>
                      <a:pt x="1053" y="1069"/>
                    </a:cubicBezTo>
                    <a:cubicBezTo>
                      <a:pt x="1179" y="969"/>
                      <a:pt x="1254" y="793"/>
                      <a:pt x="1254" y="643"/>
                    </a:cubicBezTo>
                    <a:cubicBezTo>
                      <a:pt x="1254" y="593"/>
                      <a:pt x="1229" y="543"/>
                      <a:pt x="1229" y="518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28" y="292"/>
                    </a:cubicBezTo>
                    <a:cubicBezTo>
                      <a:pt x="1128" y="242"/>
                      <a:pt x="1078" y="217"/>
                      <a:pt x="1053" y="192"/>
                    </a:cubicBezTo>
                    <a:cubicBezTo>
                      <a:pt x="1028" y="167"/>
                      <a:pt x="1003" y="142"/>
                      <a:pt x="978" y="117"/>
                    </a:cubicBezTo>
                    <a:cubicBezTo>
                      <a:pt x="928" y="92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05" y="6"/>
                      <a:pt x="659" y="1"/>
                      <a:pt x="6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9" name="Google Shape;1139;p44"/>
            <p:cNvGrpSpPr/>
            <p:nvPr/>
          </p:nvGrpSpPr>
          <p:grpSpPr>
            <a:xfrm>
              <a:off x="294125" y="4807625"/>
              <a:ext cx="425883" cy="216100"/>
              <a:chOff x="259675" y="4807625"/>
              <a:chExt cx="425883" cy="216100"/>
            </a:xfrm>
          </p:grpSpPr>
          <p:sp>
            <p:nvSpPr>
              <p:cNvPr id="1140" name="Google Shape;1140;p44"/>
              <p:cNvSpPr/>
              <p:nvPr/>
            </p:nvSpPr>
            <p:spPr>
              <a:xfrm flipH="1">
                <a:off x="538673" y="4807625"/>
                <a:ext cx="146885" cy="216100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5164" extrusionOk="0">
                    <a:moveTo>
                      <a:pt x="2131" y="1"/>
                    </a:moveTo>
                    <a:lnTo>
                      <a:pt x="1" y="5164"/>
                    </a:lnTo>
                    <a:lnTo>
                      <a:pt x="1379" y="5164"/>
                    </a:lnTo>
                    <a:lnTo>
                      <a:pt x="35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4"/>
              <p:cNvSpPr/>
              <p:nvPr/>
            </p:nvSpPr>
            <p:spPr>
              <a:xfrm flipH="1">
                <a:off x="399195" y="4807625"/>
                <a:ext cx="145797" cy="216100"/>
              </a:xfrm>
              <a:custGeom>
                <a:avLst/>
                <a:gdLst/>
                <a:ahLst/>
                <a:cxnLst/>
                <a:rect l="l" t="t" r="r" b="b"/>
                <a:pathLst>
                  <a:path w="3484" h="5164" extrusionOk="0">
                    <a:moveTo>
                      <a:pt x="2105" y="1"/>
                    </a:moveTo>
                    <a:lnTo>
                      <a:pt x="0" y="5164"/>
                    </a:lnTo>
                    <a:lnTo>
                      <a:pt x="1353" y="5164"/>
                    </a:lnTo>
                    <a:lnTo>
                      <a:pt x="34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4"/>
              <p:cNvSpPr/>
              <p:nvPr/>
            </p:nvSpPr>
            <p:spPr>
              <a:xfrm flipH="1">
                <a:off x="259675" y="4807625"/>
                <a:ext cx="145839" cy="216100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5164" extrusionOk="0">
                    <a:moveTo>
                      <a:pt x="2131" y="1"/>
                    </a:moveTo>
                    <a:lnTo>
                      <a:pt x="0" y="5164"/>
                    </a:lnTo>
                    <a:lnTo>
                      <a:pt x="1379" y="5164"/>
                    </a:lnTo>
                    <a:lnTo>
                      <a:pt x="34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0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45"/>
          <p:cNvGrpSpPr/>
          <p:nvPr/>
        </p:nvGrpSpPr>
        <p:grpSpPr>
          <a:xfrm flipH="1">
            <a:off x="-323200" y="4603363"/>
            <a:ext cx="2758303" cy="193976"/>
            <a:chOff x="-344350" y="4817800"/>
            <a:chExt cx="2758303" cy="193976"/>
          </a:xfrm>
        </p:grpSpPr>
        <p:sp>
          <p:nvSpPr>
            <p:cNvPr id="1145" name="Google Shape;1145;p45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5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5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5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45"/>
          <p:cNvGrpSpPr/>
          <p:nvPr/>
        </p:nvGrpSpPr>
        <p:grpSpPr>
          <a:xfrm rot="10800000" flipH="1">
            <a:off x="8589197" y="1197104"/>
            <a:ext cx="584466" cy="3946393"/>
            <a:chOff x="8559523" y="791447"/>
            <a:chExt cx="584466" cy="3946393"/>
          </a:xfrm>
        </p:grpSpPr>
        <p:sp>
          <p:nvSpPr>
            <p:cNvPr id="1150" name="Google Shape;1150;p45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5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5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5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5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5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5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5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5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5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5"/>
            <p:cNvSpPr/>
            <p:nvPr/>
          </p:nvSpPr>
          <p:spPr>
            <a:xfrm>
              <a:off x="8736972" y="791447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45"/>
          <p:cNvGrpSpPr/>
          <p:nvPr/>
        </p:nvGrpSpPr>
        <p:grpSpPr>
          <a:xfrm rot="10800000">
            <a:off x="-29671" y="11222"/>
            <a:ext cx="1758614" cy="3882110"/>
            <a:chOff x="7444711" y="1171313"/>
            <a:chExt cx="1758614" cy="3882110"/>
          </a:xfrm>
        </p:grpSpPr>
        <p:sp>
          <p:nvSpPr>
            <p:cNvPr id="1162" name="Google Shape;1162;p45"/>
            <p:cNvSpPr/>
            <p:nvPr/>
          </p:nvSpPr>
          <p:spPr>
            <a:xfrm rot="10800000" flipH="1">
              <a:off x="8761336" y="4629316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5"/>
            <p:cNvSpPr/>
            <p:nvPr/>
          </p:nvSpPr>
          <p:spPr>
            <a:xfrm rot="10800000" flipH="1">
              <a:off x="8775794" y="32185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5"/>
            <p:cNvSpPr/>
            <p:nvPr/>
          </p:nvSpPr>
          <p:spPr>
            <a:xfrm rot="10800000" flipH="1">
              <a:off x="8671046" y="1505624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5"/>
            <p:cNvSpPr/>
            <p:nvPr/>
          </p:nvSpPr>
          <p:spPr>
            <a:xfrm rot="10800000" flipH="1">
              <a:off x="8929676" y="42495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5"/>
            <p:cNvSpPr/>
            <p:nvPr/>
          </p:nvSpPr>
          <p:spPr>
            <a:xfrm rot="10800000" flipH="1">
              <a:off x="8647890" y="22193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5"/>
            <p:cNvSpPr/>
            <p:nvPr/>
          </p:nvSpPr>
          <p:spPr>
            <a:xfrm rot="10800000" flipH="1">
              <a:off x="8936236" y="1171313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5"/>
            <p:cNvSpPr/>
            <p:nvPr/>
          </p:nvSpPr>
          <p:spPr>
            <a:xfrm rot="10800000" flipH="1">
              <a:off x="8756339" y="2532485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5"/>
            <p:cNvSpPr/>
            <p:nvPr/>
          </p:nvSpPr>
          <p:spPr>
            <a:xfrm rot="10800000" flipH="1">
              <a:off x="9162470" y="4771784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5"/>
            <p:cNvSpPr/>
            <p:nvPr/>
          </p:nvSpPr>
          <p:spPr>
            <a:xfrm rot="10800000" flipH="1">
              <a:off x="8559411" y="3742207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5"/>
            <p:cNvSpPr/>
            <p:nvPr/>
          </p:nvSpPr>
          <p:spPr>
            <a:xfrm rot="10800000" flipH="1">
              <a:off x="9129864" y="37652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5"/>
            <p:cNvSpPr/>
            <p:nvPr/>
          </p:nvSpPr>
          <p:spPr>
            <a:xfrm rot="10800000" flipH="1">
              <a:off x="9144303" y="27168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5"/>
            <p:cNvSpPr/>
            <p:nvPr/>
          </p:nvSpPr>
          <p:spPr>
            <a:xfrm rot="10800000" flipH="1">
              <a:off x="9067369" y="17956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5"/>
            <p:cNvSpPr/>
            <p:nvPr/>
          </p:nvSpPr>
          <p:spPr>
            <a:xfrm rot="10800000" flipH="1">
              <a:off x="8152594" y="479438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5"/>
            <p:cNvSpPr/>
            <p:nvPr/>
          </p:nvSpPr>
          <p:spPr>
            <a:xfrm rot="10800000" flipH="1">
              <a:off x="8582114" y="49944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5"/>
            <p:cNvSpPr/>
            <p:nvPr/>
          </p:nvSpPr>
          <p:spPr>
            <a:xfrm rot="10800000" flipH="1">
              <a:off x="7572936" y="4994400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5"/>
            <p:cNvSpPr/>
            <p:nvPr/>
          </p:nvSpPr>
          <p:spPr>
            <a:xfrm rot="10800000" flipH="1">
              <a:off x="7444711" y="4743982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1"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46"/>
          <p:cNvSpPr/>
          <p:nvPr/>
        </p:nvSpPr>
        <p:spPr>
          <a:xfrm>
            <a:off x="7543575" y="4771600"/>
            <a:ext cx="8349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46"/>
          <p:cNvSpPr/>
          <p:nvPr/>
        </p:nvSpPr>
        <p:spPr>
          <a:xfrm>
            <a:off x="7543575" y="4945107"/>
            <a:ext cx="11991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46"/>
          <p:cNvSpPr/>
          <p:nvPr/>
        </p:nvSpPr>
        <p:spPr>
          <a:xfrm>
            <a:off x="8530275" y="4771600"/>
            <a:ext cx="2124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2" name="Google Shape;1182;p46"/>
          <p:cNvGrpSpPr/>
          <p:nvPr/>
        </p:nvGrpSpPr>
        <p:grpSpPr>
          <a:xfrm>
            <a:off x="-7" y="1128258"/>
            <a:ext cx="584466" cy="3281784"/>
            <a:chOff x="8559523" y="1128258"/>
            <a:chExt cx="584466" cy="3281784"/>
          </a:xfrm>
        </p:grpSpPr>
        <p:sp>
          <p:nvSpPr>
            <p:cNvPr id="1183" name="Google Shape;1183;p46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46"/>
          <p:cNvGrpSpPr/>
          <p:nvPr/>
        </p:nvGrpSpPr>
        <p:grpSpPr>
          <a:xfrm flipH="1">
            <a:off x="7848585" y="0"/>
            <a:ext cx="1295404" cy="3623066"/>
            <a:chOff x="-7" y="0"/>
            <a:chExt cx="1295404" cy="3623066"/>
          </a:xfrm>
        </p:grpSpPr>
        <p:grpSp>
          <p:nvGrpSpPr>
            <p:cNvPr id="1193" name="Google Shape;1193;p46"/>
            <p:cNvGrpSpPr/>
            <p:nvPr/>
          </p:nvGrpSpPr>
          <p:grpSpPr>
            <a:xfrm>
              <a:off x="-7" y="0"/>
              <a:ext cx="643914" cy="3623066"/>
              <a:chOff x="-7" y="0"/>
              <a:chExt cx="643914" cy="3623066"/>
            </a:xfrm>
          </p:grpSpPr>
          <p:sp>
            <p:nvSpPr>
              <p:cNvPr id="1194" name="Google Shape;1194;p46"/>
              <p:cNvSpPr/>
              <p:nvPr/>
            </p:nvSpPr>
            <p:spPr>
              <a:xfrm>
                <a:off x="201918" y="63821"/>
                <a:ext cx="72619" cy="101243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5592" extrusionOk="0">
                    <a:moveTo>
                      <a:pt x="3663" y="1"/>
                    </a:moveTo>
                    <a:cubicBezTo>
                      <a:pt x="3555" y="1"/>
                      <a:pt x="3449" y="56"/>
                      <a:pt x="3384" y="153"/>
                    </a:cubicBezTo>
                    <a:lnTo>
                      <a:pt x="76" y="5090"/>
                    </a:lnTo>
                    <a:cubicBezTo>
                      <a:pt x="1" y="5241"/>
                      <a:pt x="26" y="5441"/>
                      <a:pt x="176" y="5542"/>
                    </a:cubicBezTo>
                    <a:cubicBezTo>
                      <a:pt x="226" y="5567"/>
                      <a:pt x="276" y="5592"/>
                      <a:pt x="351" y="5592"/>
                    </a:cubicBezTo>
                    <a:cubicBezTo>
                      <a:pt x="452" y="5592"/>
                      <a:pt x="552" y="5542"/>
                      <a:pt x="602" y="5441"/>
                    </a:cubicBezTo>
                    <a:lnTo>
                      <a:pt x="3910" y="504"/>
                    </a:lnTo>
                    <a:cubicBezTo>
                      <a:pt x="4011" y="354"/>
                      <a:pt x="3960" y="153"/>
                      <a:pt x="3835" y="53"/>
                    </a:cubicBezTo>
                    <a:cubicBezTo>
                      <a:pt x="3782" y="17"/>
                      <a:pt x="3722" y="1"/>
                      <a:pt x="3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6"/>
              <p:cNvSpPr/>
              <p:nvPr/>
            </p:nvSpPr>
            <p:spPr>
              <a:xfrm>
                <a:off x="63976" y="15434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6"/>
              <p:cNvSpPr/>
              <p:nvPr/>
            </p:nvSpPr>
            <p:spPr>
              <a:xfrm>
                <a:off x="111628" y="3180578"/>
                <a:ext cx="60362" cy="108177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5975" extrusionOk="0">
                    <a:moveTo>
                      <a:pt x="2984" y="1"/>
                    </a:moveTo>
                    <a:cubicBezTo>
                      <a:pt x="2870" y="1"/>
                      <a:pt x="2759" y="57"/>
                      <a:pt x="2707" y="160"/>
                    </a:cubicBezTo>
                    <a:lnTo>
                      <a:pt x="75" y="5524"/>
                    </a:lnTo>
                    <a:cubicBezTo>
                      <a:pt x="0" y="5674"/>
                      <a:pt x="75" y="5850"/>
                      <a:pt x="226" y="5925"/>
                    </a:cubicBezTo>
                    <a:cubicBezTo>
                      <a:pt x="276" y="5950"/>
                      <a:pt x="326" y="5975"/>
                      <a:pt x="351" y="5975"/>
                    </a:cubicBezTo>
                    <a:cubicBezTo>
                      <a:pt x="476" y="5975"/>
                      <a:pt x="577" y="5900"/>
                      <a:pt x="652" y="5800"/>
                    </a:cubicBezTo>
                    <a:lnTo>
                      <a:pt x="3258" y="436"/>
                    </a:lnTo>
                    <a:cubicBezTo>
                      <a:pt x="3333" y="286"/>
                      <a:pt x="3283" y="110"/>
                      <a:pt x="3133" y="35"/>
                    </a:cubicBezTo>
                    <a:cubicBezTo>
                      <a:pt x="3086" y="12"/>
                      <a:pt x="3035" y="1"/>
                      <a:pt x="29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6"/>
              <p:cNvSpPr/>
              <p:nvPr/>
            </p:nvSpPr>
            <p:spPr>
              <a:xfrm>
                <a:off x="370258" y="485866"/>
                <a:ext cx="59022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59" extrusionOk="0">
                    <a:moveTo>
                      <a:pt x="1630" y="627"/>
                    </a:moveTo>
                    <a:cubicBezTo>
                      <a:pt x="2181" y="627"/>
                      <a:pt x="2632" y="1078"/>
                      <a:pt x="2632" y="1629"/>
                    </a:cubicBezTo>
                    <a:cubicBezTo>
                      <a:pt x="2632" y="2181"/>
                      <a:pt x="2181" y="2632"/>
                      <a:pt x="1630" y="2632"/>
                    </a:cubicBezTo>
                    <a:cubicBezTo>
                      <a:pt x="1079" y="2632"/>
                      <a:pt x="627" y="2181"/>
                      <a:pt x="627" y="1629"/>
                    </a:cubicBezTo>
                    <a:cubicBezTo>
                      <a:pt x="627" y="1078"/>
                      <a:pt x="1079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1"/>
                      <a:pt x="728" y="3258"/>
                      <a:pt x="1630" y="3258"/>
                    </a:cubicBezTo>
                    <a:cubicBezTo>
                      <a:pt x="2532" y="3258"/>
                      <a:pt x="3259" y="2531"/>
                      <a:pt x="3259" y="1629"/>
                    </a:cubicBezTo>
                    <a:cubicBezTo>
                      <a:pt x="3259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6"/>
              <p:cNvSpPr/>
              <p:nvPr/>
            </p:nvSpPr>
            <p:spPr>
              <a:xfrm>
                <a:off x="88472" y="2515527"/>
                <a:ext cx="59022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85" extrusionOk="0">
                    <a:moveTo>
                      <a:pt x="1630" y="628"/>
                    </a:moveTo>
                    <a:cubicBezTo>
                      <a:pt x="2181" y="628"/>
                      <a:pt x="2632" y="1079"/>
                      <a:pt x="2632" y="1630"/>
                    </a:cubicBezTo>
                    <a:cubicBezTo>
                      <a:pt x="2632" y="2181"/>
                      <a:pt x="2181" y="2658"/>
                      <a:pt x="1630" y="2658"/>
                    </a:cubicBezTo>
                    <a:cubicBezTo>
                      <a:pt x="1079" y="2658"/>
                      <a:pt x="627" y="2181"/>
                      <a:pt x="627" y="1630"/>
                    </a:cubicBezTo>
                    <a:cubicBezTo>
                      <a:pt x="627" y="1079"/>
                      <a:pt x="1079" y="628"/>
                      <a:pt x="1630" y="628"/>
                    </a:cubicBezTo>
                    <a:close/>
                    <a:moveTo>
                      <a:pt x="1630" y="1"/>
                    </a:moveTo>
                    <a:cubicBezTo>
                      <a:pt x="728" y="1"/>
                      <a:pt x="1" y="728"/>
                      <a:pt x="1" y="1630"/>
                    </a:cubicBezTo>
                    <a:cubicBezTo>
                      <a:pt x="1" y="2532"/>
                      <a:pt x="728" y="3284"/>
                      <a:pt x="1630" y="3284"/>
                    </a:cubicBezTo>
                    <a:cubicBezTo>
                      <a:pt x="2532" y="3284"/>
                      <a:pt x="3259" y="2532"/>
                      <a:pt x="3259" y="1630"/>
                    </a:cubicBezTo>
                    <a:cubicBezTo>
                      <a:pt x="3259" y="728"/>
                      <a:pt x="2532" y="1"/>
                      <a:pt x="16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6"/>
              <p:cNvSpPr/>
              <p:nvPr/>
            </p:nvSpPr>
            <p:spPr>
              <a:xfrm>
                <a:off x="376818" y="3564044"/>
                <a:ext cx="59004" cy="59022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260" extrusionOk="0">
                    <a:moveTo>
                      <a:pt x="1629" y="627"/>
                    </a:moveTo>
                    <a:cubicBezTo>
                      <a:pt x="2180" y="627"/>
                      <a:pt x="2632" y="1079"/>
                      <a:pt x="2632" y="1630"/>
                    </a:cubicBezTo>
                    <a:cubicBezTo>
                      <a:pt x="2632" y="2181"/>
                      <a:pt x="2180" y="2632"/>
                      <a:pt x="1629" y="2632"/>
                    </a:cubicBezTo>
                    <a:cubicBezTo>
                      <a:pt x="1078" y="2632"/>
                      <a:pt x="627" y="2181"/>
                      <a:pt x="627" y="1630"/>
                    </a:cubicBezTo>
                    <a:cubicBezTo>
                      <a:pt x="627" y="1079"/>
                      <a:pt x="1078" y="627"/>
                      <a:pt x="1629" y="627"/>
                    </a:cubicBezTo>
                    <a:close/>
                    <a:moveTo>
                      <a:pt x="1629" y="1"/>
                    </a:moveTo>
                    <a:cubicBezTo>
                      <a:pt x="727" y="1"/>
                      <a:pt x="0" y="728"/>
                      <a:pt x="0" y="1630"/>
                    </a:cubicBezTo>
                    <a:cubicBezTo>
                      <a:pt x="0" y="2532"/>
                      <a:pt x="727" y="3259"/>
                      <a:pt x="1629" y="3259"/>
                    </a:cubicBezTo>
                    <a:cubicBezTo>
                      <a:pt x="2531" y="3259"/>
                      <a:pt x="3258" y="2532"/>
                      <a:pt x="3258" y="1630"/>
                    </a:cubicBezTo>
                    <a:cubicBezTo>
                      <a:pt x="3258" y="728"/>
                      <a:pt x="2531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6"/>
              <p:cNvSpPr/>
              <p:nvPr/>
            </p:nvSpPr>
            <p:spPr>
              <a:xfrm>
                <a:off x="196921" y="2238919"/>
                <a:ext cx="22722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69" extrusionOk="0">
                    <a:moveTo>
                      <a:pt x="625" y="0"/>
                    </a:moveTo>
                    <a:cubicBezTo>
                      <a:pt x="461" y="0"/>
                      <a:pt x="295" y="72"/>
                      <a:pt x="176" y="191"/>
                    </a:cubicBezTo>
                    <a:cubicBezTo>
                      <a:pt x="151" y="216"/>
                      <a:pt x="126" y="241"/>
                      <a:pt x="101" y="291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26" y="467"/>
                      <a:pt x="1" y="517"/>
                    </a:cubicBezTo>
                    <a:cubicBezTo>
                      <a:pt x="1" y="542"/>
                      <a:pt x="1" y="592"/>
                      <a:pt x="1" y="642"/>
                    </a:cubicBezTo>
                    <a:cubicBezTo>
                      <a:pt x="1" y="793"/>
                      <a:pt x="51" y="943"/>
                      <a:pt x="176" y="1068"/>
                    </a:cubicBezTo>
                    <a:cubicBezTo>
                      <a:pt x="302" y="1194"/>
                      <a:pt x="452" y="1269"/>
                      <a:pt x="627" y="1269"/>
                    </a:cubicBezTo>
                    <a:cubicBezTo>
                      <a:pt x="778" y="1269"/>
                      <a:pt x="953" y="1194"/>
                      <a:pt x="1054" y="1068"/>
                    </a:cubicBezTo>
                    <a:cubicBezTo>
                      <a:pt x="1179" y="943"/>
                      <a:pt x="1254" y="793"/>
                      <a:pt x="1254" y="642"/>
                    </a:cubicBezTo>
                    <a:cubicBezTo>
                      <a:pt x="1254" y="592"/>
                      <a:pt x="1254" y="542"/>
                      <a:pt x="1229" y="517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54" y="291"/>
                    </a:cubicBezTo>
                    <a:cubicBezTo>
                      <a:pt x="1129" y="241"/>
                      <a:pt x="1104" y="216"/>
                      <a:pt x="1054" y="191"/>
                    </a:cubicBezTo>
                    <a:cubicBezTo>
                      <a:pt x="1028" y="166"/>
                      <a:pt x="1003" y="141"/>
                      <a:pt x="978" y="116"/>
                    </a:cubicBezTo>
                    <a:cubicBezTo>
                      <a:pt x="928" y="91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11" y="5"/>
                      <a:pt x="668" y="0"/>
                      <a:pt x="6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6"/>
              <p:cNvSpPr/>
              <p:nvPr/>
            </p:nvSpPr>
            <p:spPr>
              <a:xfrm>
                <a:off x="603052" y="0"/>
                <a:ext cx="22704" cy="2259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48" extrusionOk="0">
                    <a:moveTo>
                      <a:pt x="614" y="0"/>
                    </a:moveTo>
                    <a:cubicBezTo>
                      <a:pt x="451" y="0"/>
                      <a:pt x="288" y="57"/>
                      <a:pt x="176" y="169"/>
                    </a:cubicBezTo>
                    <a:cubicBezTo>
                      <a:pt x="150" y="194"/>
                      <a:pt x="125" y="219"/>
                      <a:pt x="100" y="270"/>
                    </a:cubicBezTo>
                    <a:cubicBezTo>
                      <a:pt x="75" y="295"/>
                      <a:pt x="50" y="320"/>
                      <a:pt x="50" y="370"/>
                    </a:cubicBezTo>
                    <a:cubicBezTo>
                      <a:pt x="25" y="395"/>
                      <a:pt x="0" y="445"/>
                      <a:pt x="0" y="495"/>
                    </a:cubicBezTo>
                    <a:cubicBezTo>
                      <a:pt x="0" y="520"/>
                      <a:pt x="0" y="570"/>
                      <a:pt x="0" y="620"/>
                    </a:cubicBezTo>
                    <a:cubicBezTo>
                      <a:pt x="0" y="771"/>
                      <a:pt x="50" y="946"/>
                      <a:pt x="176" y="1047"/>
                    </a:cubicBezTo>
                    <a:cubicBezTo>
                      <a:pt x="301" y="1172"/>
                      <a:pt x="451" y="1247"/>
                      <a:pt x="627" y="1247"/>
                    </a:cubicBezTo>
                    <a:cubicBezTo>
                      <a:pt x="777" y="1247"/>
                      <a:pt x="952" y="1172"/>
                      <a:pt x="1053" y="1047"/>
                    </a:cubicBezTo>
                    <a:cubicBezTo>
                      <a:pt x="1178" y="946"/>
                      <a:pt x="1253" y="771"/>
                      <a:pt x="1253" y="620"/>
                    </a:cubicBezTo>
                    <a:cubicBezTo>
                      <a:pt x="1253" y="570"/>
                      <a:pt x="1228" y="520"/>
                      <a:pt x="1228" y="495"/>
                    </a:cubicBezTo>
                    <a:cubicBezTo>
                      <a:pt x="1228" y="445"/>
                      <a:pt x="1203" y="395"/>
                      <a:pt x="1203" y="370"/>
                    </a:cubicBezTo>
                    <a:cubicBezTo>
                      <a:pt x="1178" y="320"/>
                      <a:pt x="1153" y="295"/>
                      <a:pt x="1128" y="270"/>
                    </a:cubicBezTo>
                    <a:cubicBezTo>
                      <a:pt x="1103" y="219"/>
                      <a:pt x="1078" y="194"/>
                      <a:pt x="1053" y="169"/>
                    </a:cubicBezTo>
                    <a:cubicBezTo>
                      <a:pt x="940" y="57"/>
                      <a:pt x="777" y="0"/>
                      <a:pt x="6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46"/>
              <p:cNvSpPr/>
              <p:nvPr/>
            </p:nvSpPr>
            <p:spPr>
              <a:xfrm>
                <a:off x="-7" y="1029179"/>
                <a:ext cx="22704" cy="22993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0" extrusionOk="0">
                    <a:moveTo>
                      <a:pt x="615" y="1"/>
                    </a:moveTo>
                    <a:cubicBezTo>
                      <a:pt x="445" y="1"/>
                      <a:pt x="295" y="73"/>
                      <a:pt x="176" y="192"/>
                    </a:cubicBezTo>
                    <a:cubicBezTo>
                      <a:pt x="151" y="217"/>
                      <a:pt x="126" y="242"/>
                      <a:pt x="101" y="292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1" y="467"/>
                      <a:pt x="1" y="518"/>
                    </a:cubicBezTo>
                    <a:cubicBezTo>
                      <a:pt x="1" y="543"/>
                      <a:pt x="1" y="593"/>
                      <a:pt x="1" y="643"/>
                    </a:cubicBezTo>
                    <a:cubicBezTo>
                      <a:pt x="1" y="793"/>
                      <a:pt x="51" y="969"/>
                      <a:pt x="176" y="1069"/>
                    </a:cubicBezTo>
                    <a:cubicBezTo>
                      <a:pt x="301" y="1194"/>
                      <a:pt x="452" y="1269"/>
                      <a:pt x="627" y="1269"/>
                    </a:cubicBezTo>
                    <a:cubicBezTo>
                      <a:pt x="652" y="1269"/>
                      <a:pt x="702" y="1244"/>
                      <a:pt x="753" y="1244"/>
                    </a:cubicBezTo>
                    <a:cubicBezTo>
                      <a:pt x="778" y="1244"/>
                      <a:pt x="828" y="1219"/>
                      <a:pt x="853" y="1219"/>
                    </a:cubicBezTo>
                    <a:cubicBezTo>
                      <a:pt x="903" y="1194"/>
                      <a:pt x="928" y="1169"/>
                      <a:pt x="978" y="1144"/>
                    </a:cubicBezTo>
                    <a:cubicBezTo>
                      <a:pt x="1003" y="1119"/>
                      <a:pt x="1028" y="1094"/>
                      <a:pt x="1053" y="1069"/>
                    </a:cubicBezTo>
                    <a:cubicBezTo>
                      <a:pt x="1179" y="969"/>
                      <a:pt x="1254" y="793"/>
                      <a:pt x="1254" y="643"/>
                    </a:cubicBezTo>
                    <a:cubicBezTo>
                      <a:pt x="1254" y="593"/>
                      <a:pt x="1229" y="543"/>
                      <a:pt x="1229" y="518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28" y="292"/>
                    </a:cubicBezTo>
                    <a:cubicBezTo>
                      <a:pt x="1128" y="242"/>
                      <a:pt x="1078" y="217"/>
                      <a:pt x="1053" y="192"/>
                    </a:cubicBezTo>
                    <a:cubicBezTo>
                      <a:pt x="1028" y="167"/>
                      <a:pt x="1003" y="142"/>
                      <a:pt x="978" y="117"/>
                    </a:cubicBezTo>
                    <a:cubicBezTo>
                      <a:pt x="928" y="92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05" y="6"/>
                      <a:pt x="659" y="1"/>
                      <a:pt x="6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46"/>
              <p:cNvSpPr/>
              <p:nvPr/>
            </p:nvSpPr>
            <p:spPr>
              <a:xfrm>
                <a:off x="341846" y="970166"/>
                <a:ext cx="59022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59" extrusionOk="0">
                    <a:moveTo>
                      <a:pt x="1630" y="627"/>
                    </a:moveTo>
                    <a:cubicBezTo>
                      <a:pt x="2181" y="627"/>
                      <a:pt x="2632" y="1078"/>
                      <a:pt x="2632" y="1629"/>
                    </a:cubicBezTo>
                    <a:cubicBezTo>
                      <a:pt x="2632" y="2181"/>
                      <a:pt x="2181" y="2632"/>
                      <a:pt x="1630" y="2632"/>
                    </a:cubicBezTo>
                    <a:cubicBezTo>
                      <a:pt x="1079" y="2632"/>
                      <a:pt x="627" y="2181"/>
                      <a:pt x="627" y="1629"/>
                    </a:cubicBezTo>
                    <a:cubicBezTo>
                      <a:pt x="627" y="1078"/>
                      <a:pt x="1079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1"/>
                      <a:pt x="728" y="3258"/>
                      <a:pt x="1630" y="3258"/>
                    </a:cubicBezTo>
                    <a:cubicBezTo>
                      <a:pt x="2532" y="3258"/>
                      <a:pt x="3259" y="2531"/>
                      <a:pt x="3259" y="1629"/>
                    </a:cubicBezTo>
                    <a:cubicBezTo>
                      <a:pt x="3259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6"/>
              <p:cNvSpPr/>
              <p:nvPr/>
            </p:nvSpPr>
            <p:spPr>
              <a:xfrm>
                <a:off x="584884" y="2018027"/>
                <a:ext cx="59022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85" extrusionOk="0">
                    <a:moveTo>
                      <a:pt x="1630" y="628"/>
                    </a:moveTo>
                    <a:cubicBezTo>
                      <a:pt x="2181" y="628"/>
                      <a:pt x="2632" y="1079"/>
                      <a:pt x="2632" y="1630"/>
                    </a:cubicBezTo>
                    <a:cubicBezTo>
                      <a:pt x="2632" y="2181"/>
                      <a:pt x="2181" y="2658"/>
                      <a:pt x="1630" y="2658"/>
                    </a:cubicBezTo>
                    <a:cubicBezTo>
                      <a:pt x="1079" y="2658"/>
                      <a:pt x="627" y="2181"/>
                      <a:pt x="627" y="1630"/>
                    </a:cubicBezTo>
                    <a:cubicBezTo>
                      <a:pt x="627" y="1079"/>
                      <a:pt x="1079" y="628"/>
                      <a:pt x="1630" y="628"/>
                    </a:cubicBezTo>
                    <a:close/>
                    <a:moveTo>
                      <a:pt x="1630" y="1"/>
                    </a:moveTo>
                    <a:cubicBezTo>
                      <a:pt x="728" y="1"/>
                      <a:pt x="1" y="728"/>
                      <a:pt x="1" y="1630"/>
                    </a:cubicBezTo>
                    <a:cubicBezTo>
                      <a:pt x="1" y="2532"/>
                      <a:pt x="728" y="3284"/>
                      <a:pt x="1630" y="3284"/>
                    </a:cubicBezTo>
                    <a:cubicBezTo>
                      <a:pt x="2532" y="3284"/>
                      <a:pt x="3259" y="2532"/>
                      <a:pt x="3259" y="1630"/>
                    </a:cubicBezTo>
                    <a:cubicBezTo>
                      <a:pt x="3259" y="728"/>
                      <a:pt x="2532" y="1"/>
                      <a:pt x="16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6"/>
              <p:cNvSpPr/>
              <p:nvPr/>
            </p:nvSpPr>
            <p:spPr>
              <a:xfrm>
                <a:off x="507951" y="28901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6" name="Google Shape;1206;p46"/>
            <p:cNvSpPr/>
            <p:nvPr/>
          </p:nvSpPr>
          <p:spPr>
            <a:xfrm>
              <a:off x="853926" y="2268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6"/>
            <p:cNvSpPr/>
            <p:nvPr/>
          </p:nvSpPr>
          <p:spPr>
            <a:xfrm>
              <a:off x="1272693" y="1650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46"/>
          <p:cNvGrpSpPr/>
          <p:nvPr/>
        </p:nvGrpSpPr>
        <p:grpSpPr>
          <a:xfrm>
            <a:off x="294125" y="111775"/>
            <a:ext cx="425883" cy="216100"/>
            <a:chOff x="259675" y="4807625"/>
            <a:chExt cx="425883" cy="216100"/>
          </a:xfrm>
        </p:grpSpPr>
        <p:sp>
          <p:nvSpPr>
            <p:cNvPr id="1209" name="Google Shape;1209;p46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6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6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2"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47"/>
          <p:cNvSpPr/>
          <p:nvPr/>
        </p:nvSpPr>
        <p:spPr>
          <a:xfrm>
            <a:off x="1226400" y="657150"/>
            <a:ext cx="6691200" cy="3829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4" name="Google Shape;1214;p47"/>
          <p:cNvGrpSpPr/>
          <p:nvPr/>
        </p:nvGrpSpPr>
        <p:grpSpPr>
          <a:xfrm flipH="1">
            <a:off x="8559523" y="1128258"/>
            <a:ext cx="584466" cy="3281784"/>
            <a:chOff x="8559523" y="1128258"/>
            <a:chExt cx="584466" cy="3281784"/>
          </a:xfrm>
        </p:grpSpPr>
        <p:sp>
          <p:nvSpPr>
            <p:cNvPr id="1215" name="Google Shape;1215;p47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7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7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7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47"/>
          <p:cNvGrpSpPr/>
          <p:nvPr/>
        </p:nvGrpSpPr>
        <p:grpSpPr>
          <a:xfrm>
            <a:off x="-7" y="0"/>
            <a:ext cx="1295404" cy="3623066"/>
            <a:chOff x="-7" y="0"/>
            <a:chExt cx="1295404" cy="3623066"/>
          </a:xfrm>
        </p:grpSpPr>
        <p:grpSp>
          <p:nvGrpSpPr>
            <p:cNvPr id="1225" name="Google Shape;1225;p47"/>
            <p:cNvGrpSpPr/>
            <p:nvPr/>
          </p:nvGrpSpPr>
          <p:grpSpPr>
            <a:xfrm>
              <a:off x="-7" y="0"/>
              <a:ext cx="643914" cy="3623066"/>
              <a:chOff x="-7" y="0"/>
              <a:chExt cx="643914" cy="3623066"/>
            </a:xfrm>
          </p:grpSpPr>
          <p:sp>
            <p:nvSpPr>
              <p:cNvPr id="1226" name="Google Shape;1226;p47"/>
              <p:cNvSpPr/>
              <p:nvPr/>
            </p:nvSpPr>
            <p:spPr>
              <a:xfrm>
                <a:off x="201918" y="63821"/>
                <a:ext cx="72619" cy="101243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5592" extrusionOk="0">
                    <a:moveTo>
                      <a:pt x="3663" y="1"/>
                    </a:moveTo>
                    <a:cubicBezTo>
                      <a:pt x="3555" y="1"/>
                      <a:pt x="3449" y="56"/>
                      <a:pt x="3384" y="153"/>
                    </a:cubicBezTo>
                    <a:lnTo>
                      <a:pt x="76" y="5090"/>
                    </a:lnTo>
                    <a:cubicBezTo>
                      <a:pt x="1" y="5241"/>
                      <a:pt x="26" y="5441"/>
                      <a:pt x="176" y="5542"/>
                    </a:cubicBezTo>
                    <a:cubicBezTo>
                      <a:pt x="226" y="5567"/>
                      <a:pt x="276" y="5592"/>
                      <a:pt x="351" y="5592"/>
                    </a:cubicBezTo>
                    <a:cubicBezTo>
                      <a:pt x="452" y="5592"/>
                      <a:pt x="552" y="5542"/>
                      <a:pt x="602" y="5441"/>
                    </a:cubicBezTo>
                    <a:lnTo>
                      <a:pt x="3910" y="504"/>
                    </a:lnTo>
                    <a:cubicBezTo>
                      <a:pt x="4011" y="354"/>
                      <a:pt x="3960" y="153"/>
                      <a:pt x="3835" y="53"/>
                    </a:cubicBezTo>
                    <a:cubicBezTo>
                      <a:pt x="3782" y="17"/>
                      <a:pt x="3722" y="1"/>
                      <a:pt x="3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7"/>
              <p:cNvSpPr/>
              <p:nvPr/>
            </p:nvSpPr>
            <p:spPr>
              <a:xfrm>
                <a:off x="63976" y="15434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7"/>
              <p:cNvSpPr/>
              <p:nvPr/>
            </p:nvSpPr>
            <p:spPr>
              <a:xfrm>
                <a:off x="111628" y="3180578"/>
                <a:ext cx="60362" cy="108177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5975" extrusionOk="0">
                    <a:moveTo>
                      <a:pt x="2984" y="1"/>
                    </a:moveTo>
                    <a:cubicBezTo>
                      <a:pt x="2870" y="1"/>
                      <a:pt x="2759" y="57"/>
                      <a:pt x="2707" y="160"/>
                    </a:cubicBezTo>
                    <a:lnTo>
                      <a:pt x="75" y="5524"/>
                    </a:lnTo>
                    <a:cubicBezTo>
                      <a:pt x="0" y="5674"/>
                      <a:pt x="75" y="5850"/>
                      <a:pt x="226" y="5925"/>
                    </a:cubicBezTo>
                    <a:cubicBezTo>
                      <a:pt x="276" y="5950"/>
                      <a:pt x="326" y="5975"/>
                      <a:pt x="351" y="5975"/>
                    </a:cubicBezTo>
                    <a:cubicBezTo>
                      <a:pt x="476" y="5975"/>
                      <a:pt x="577" y="5900"/>
                      <a:pt x="652" y="5800"/>
                    </a:cubicBezTo>
                    <a:lnTo>
                      <a:pt x="3258" y="436"/>
                    </a:lnTo>
                    <a:cubicBezTo>
                      <a:pt x="3333" y="286"/>
                      <a:pt x="3283" y="110"/>
                      <a:pt x="3133" y="35"/>
                    </a:cubicBezTo>
                    <a:cubicBezTo>
                      <a:pt x="3086" y="12"/>
                      <a:pt x="3035" y="1"/>
                      <a:pt x="29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7"/>
              <p:cNvSpPr/>
              <p:nvPr/>
            </p:nvSpPr>
            <p:spPr>
              <a:xfrm>
                <a:off x="370258" y="485866"/>
                <a:ext cx="59022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59" extrusionOk="0">
                    <a:moveTo>
                      <a:pt x="1630" y="627"/>
                    </a:moveTo>
                    <a:cubicBezTo>
                      <a:pt x="2181" y="627"/>
                      <a:pt x="2632" y="1078"/>
                      <a:pt x="2632" y="1629"/>
                    </a:cubicBezTo>
                    <a:cubicBezTo>
                      <a:pt x="2632" y="2181"/>
                      <a:pt x="2181" y="2632"/>
                      <a:pt x="1630" y="2632"/>
                    </a:cubicBezTo>
                    <a:cubicBezTo>
                      <a:pt x="1079" y="2632"/>
                      <a:pt x="627" y="2181"/>
                      <a:pt x="627" y="1629"/>
                    </a:cubicBezTo>
                    <a:cubicBezTo>
                      <a:pt x="627" y="1078"/>
                      <a:pt x="1079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1"/>
                      <a:pt x="728" y="3258"/>
                      <a:pt x="1630" y="3258"/>
                    </a:cubicBezTo>
                    <a:cubicBezTo>
                      <a:pt x="2532" y="3258"/>
                      <a:pt x="3259" y="2531"/>
                      <a:pt x="3259" y="1629"/>
                    </a:cubicBezTo>
                    <a:cubicBezTo>
                      <a:pt x="3259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7"/>
              <p:cNvSpPr/>
              <p:nvPr/>
            </p:nvSpPr>
            <p:spPr>
              <a:xfrm>
                <a:off x="88472" y="2515527"/>
                <a:ext cx="59022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85" extrusionOk="0">
                    <a:moveTo>
                      <a:pt x="1630" y="628"/>
                    </a:moveTo>
                    <a:cubicBezTo>
                      <a:pt x="2181" y="628"/>
                      <a:pt x="2632" y="1079"/>
                      <a:pt x="2632" y="1630"/>
                    </a:cubicBezTo>
                    <a:cubicBezTo>
                      <a:pt x="2632" y="2181"/>
                      <a:pt x="2181" y="2658"/>
                      <a:pt x="1630" y="2658"/>
                    </a:cubicBezTo>
                    <a:cubicBezTo>
                      <a:pt x="1079" y="2658"/>
                      <a:pt x="627" y="2181"/>
                      <a:pt x="627" y="1630"/>
                    </a:cubicBezTo>
                    <a:cubicBezTo>
                      <a:pt x="627" y="1079"/>
                      <a:pt x="1079" y="628"/>
                      <a:pt x="1630" y="628"/>
                    </a:cubicBezTo>
                    <a:close/>
                    <a:moveTo>
                      <a:pt x="1630" y="1"/>
                    </a:moveTo>
                    <a:cubicBezTo>
                      <a:pt x="728" y="1"/>
                      <a:pt x="1" y="728"/>
                      <a:pt x="1" y="1630"/>
                    </a:cubicBezTo>
                    <a:cubicBezTo>
                      <a:pt x="1" y="2532"/>
                      <a:pt x="728" y="3284"/>
                      <a:pt x="1630" y="3284"/>
                    </a:cubicBezTo>
                    <a:cubicBezTo>
                      <a:pt x="2532" y="3284"/>
                      <a:pt x="3259" y="2532"/>
                      <a:pt x="3259" y="1630"/>
                    </a:cubicBezTo>
                    <a:cubicBezTo>
                      <a:pt x="3259" y="728"/>
                      <a:pt x="2532" y="1"/>
                      <a:pt x="16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7"/>
              <p:cNvSpPr/>
              <p:nvPr/>
            </p:nvSpPr>
            <p:spPr>
              <a:xfrm>
                <a:off x="376818" y="3564044"/>
                <a:ext cx="59004" cy="59022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260" extrusionOk="0">
                    <a:moveTo>
                      <a:pt x="1629" y="627"/>
                    </a:moveTo>
                    <a:cubicBezTo>
                      <a:pt x="2180" y="627"/>
                      <a:pt x="2632" y="1079"/>
                      <a:pt x="2632" y="1630"/>
                    </a:cubicBezTo>
                    <a:cubicBezTo>
                      <a:pt x="2632" y="2181"/>
                      <a:pt x="2180" y="2632"/>
                      <a:pt x="1629" y="2632"/>
                    </a:cubicBezTo>
                    <a:cubicBezTo>
                      <a:pt x="1078" y="2632"/>
                      <a:pt x="627" y="2181"/>
                      <a:pt x="627" y="1630"/>
                    </a:cubicBezTo>
                    <a:cubicBezTo>
                      <a:pt x="627" y="1079"/>
                      <a:pt x="1078" y="627"/>
                      <a:pt x="1629" y="627"/>
                    </a:cubicBezTo>
                    <a:close/>
                    <a:moveTo>
                      <a:pt x="1629" y="1"/>
                    </a:moveTo>
                    <a:cubicBezTo>
                      <a:pt x="727" y="1"/>
                      <a:pt x="0" y="728"/>
                      <a:pt x="0" y="1630"/>
                    </a:cubicBezTo>
                    <a:cubicBezTo>
                      <a:pt x="0" y="2532"/>
                      <a:pt x="727" y="3259"/>
                      <a:pt x="1629" y="3259"/>
                    </a:cubicBezTo>
                    <a:cubicBezTo>
                      <a:pt x="2531" y="3259"/>
                      <a:pt x="3258" y="2532"/>
                      <a:pt x="3258" y="1630"/>
                    </a:cubicBezTo>
                    <a:cubicBezTo>
                      <a:pt x="3258" y="728"/>
                      <a:pt x="2531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7"/>
              <p:cNvSpPr/>
              <p:nvPr/>
            </p:nvSpPr>
            <p:spPr>
              <a:xfrm>
                <a:off x="196921" y="2238919"/>
                <a:ext cx="22722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69" extrusionOk="0">
                    <a:moveTo>
                      <a:pt x="625" y="0"/>
                    </a:moveTo>
                    <a:cubicBezTo>
                      <a:pt x="461" y="0"/>
                      <a:pt x="295" y="72"/>
                      <a:pt x="176" y="191"/>
                    </a:cubicBezTo>
                    <a:cubicBezTo>
                      <a:pt x="151" y="216"/>
                      <a:pt x="126" y="241"/>
                      <a:pt x="101" y="291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26" y="467"/>
                      <a:pt x="1" y="517"/>
                    </a:cubicBezTo>
                    <a:cubicBezTo>
                      <a:pt x="1" y="542"/>
                      <a:pt x="1" y="592"/>
                      <a:pt x="1" y="642"/>
                    </a:cubicBezTo>
                    <a:cubicBezTo>
                      <a:pt x="1" y="793"/>
                      <a:pt x="51" y="943"/>
                      <a:pt x="176" y="1068"/>
                    </a:cubicBezTo>
                    <a:cubicBezTo>
                      <a:pt x="302" y="1194"/>
                      <a:pt x="452" y="1269"/>
                      <a:pt x="627" y="1269"/>
                    </a:cubicBezTo>
                    <a:cubicBezTo>
                      <a:pt x="778" y="1269"/>
                      <a:pt x="953" y="1194"/>
                      <a:pt x="1054" y="1068"/>
                    </a:cubicBezTo>
                    <a:cubicBezTo>
                      <a:pt x="1179" y="943"/>
                      <a:pt x="1254" y="793"/>
                      <a:pt x="1254" y="642"/>
                    </a:cubicBezTo>
                    <a:cubicBezTo>
                      <a:pt x="1254" y="592"/>
                      <a:pt x="1254" y="542"/>
                      <a:pt x="1229" y="517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54" y="291"/>
                    </a:cubicBezTo>
                    <a:cubicBezTo>
                      <a:pt x="1129" y="241"/>
                      <a:pt x="1104" y="216"/>
                      <a:pt x="1054" y="191"/>
                    </a:cubicBezTo>
                    <a:cubicBezTo>
                      <a:pt x="1028" y="166"/>
                      <a:pt x="1003" y="141"/>
                      <a:pt x="978" y="116"/>
                    </a:cubicBezTo>
                    <a:cubicBezTo>
                      <a:pt x="928" y="91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11" y="5"/>
                      <a:pt x="668" y="0"/>
                      <a:pt x="6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7"/>
              <p:cNvSpPr/>
              <p:nvPr/>
            </p:nvSpPr>
            <p:spPr>
              <a:xfrm>
                <a:off x="603052" y="0"/>
                <a:ext cx="22704" cy="2259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48" extrusionOk="0">
                    <a:moveTo>
                      <a:pt x="614" y="0"/>
                    </a:moveTo>
                    <a:cubicBezTo>
                      <a:pt x="451" y="0"/>
                      <a:pt x="288" y="57"/>
                      <a:pt x="176" y="169"/>
                    </a:cubicBezTo>
                    <a:cubicBezTo>
                      <a:pt x="150" y="194"/>
                      <a:pt x="125" y="219"/>
                      <a:pt x="100" y="270"/>
                    </a:cubicBezTo>
                    <a:cubicBezTo>
                      <a:pt x="75" y="295"/>
                      <a:pt x="50" y="320"/>
                      <a:pt x="50" y="370"/>
                    </a:cubicBezTo>
                    <a:cubicBezTo>
                      <a:pt x="25" y="395"/>
                      <a:pt x="0" y="445"/>
                      <a:pt x="0" y="495"/>
                    </a:cubicBezTo>
                    <a:cubicBezTo>
                      <a:pt x="0" y="520"/>
                      <a:pt x="0" y="570"/>
                      <a:pt x="0" y="620"/>
                    </a:cubicBezTo>
                    <a:cubicBezTo>
                      <a:pt x="0" y="771"/>
                      <a:pt x="50" y="946"/>
                      <a:pt x="176" y="1047"/>
                    </a:cubicBezTo>
                    <a:cubicBezTo>
                      <a:pt x="301" y="1172"/>
                      <a:pt x="451" y="1247"/>
                      <a:pt x="627" y="1247"/>
                    </a:cubicBezTo>
                    <a:cubicBezTo>
                      <a:pt x="777" y="1247"/>
                      <a:pt x="952" y="1172"/>
                      <a:pt x="1053" y="1047"/>
                    </a:cubicBezTo>
                    <a:cubicBezTo>
                      <a:pt x="1178" y="946"/>
                      <a:pt x="1253" y="771"/>
                      <a:pt x="1253" y="620"/>
                    </a:cubicBezTo>
                    <a:cubicBezTo>
                      <a:pt x="1253" y="570"/>
                      <a:pt x="1228" y="520"/>
                      <a:pt x="1228" y="495"/>
                    </a:cubicBezTo>
                    <a:cubicBezTo>
                      <a:pt x="1228" y="445"/>
                      <a:pt x="1203" y="395"/>
                      <a:pt x="1203" y="370"/>
                    </a:cubicBezTo>
                    <a:cubicBezTo>
                      <a:pt x="1178" y="320"/>
                      <a:pt x="1153" y="295"/>
                      <a:pt x="1128" y="270"/>
                    </a:cubicBezTo>
                    <a:cubicBezTo>
                      <a:pt x="1103" y="219"/>
                      <a:pt x="1078" y="194"/>
                      <a:pt x="1053" y="169"/>
                    </a:cubicBezTo>
                    <a:cubicBezTo>
                      <a:pt x="940" y="57"/>
                      <a:pt x="777" y="0"/>
                      <a:pt x="6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7"/>
              <p:cNvSpPr/>
              <p:nvPr/>
            </p:nvSpPr>
            <p:spPr>
              <a:xfrm>
                <a:off x="-7" y="1029179"/>
                <a:ext cx="22704" cy="22993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0" extrusionOk="0">
                    <a:moveTo>
                      <a:pt x="615" y="1"/>
                    </a:moveTo>
                    <a:cubicBezTo>
                      <a:pt x="445" y="1"/>
                      <a:pt x="295" y="73"/>
                      <a:pt x="176" y="192"/>
                    </a:cubicBezTo>
                    <a:cubicBezTo>
                      <a:pt x="151" y="217"/>
                      <a:pt x="126" y="242"/>
                      <a:pt x="101" y="292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1" y="467"/>
                      <a:pt x="1" y="518"/>
                    </a:cubicBezTo>
                    <a:cubicBezTo>
                      <a:pt x="1" y="543"/>
                      <a:pt x="1" y="593"/>
                      <a:pt x="1" y="643"/>
                    </a:cubicBezTo>
                    <a:cubicBezTo>
                      <a:pt x="1" y="793"/>
                      <a:pt x="51" y="969"/>
                      <a:pt x="176" y="1069"/>
                    </a:cubicBezTo>
                    <a:cubicBezTo>
                      <a:pt x="301" y="1194"/>
                      <a:pt x="452" y="1269"/>
                      <a:pt x="627" y="1269"/>
                    </a:cubicBezTo>
                    <a:cubicBezTo>
                      <a:pt x="652" y="1269"/>
                      <a:pt x="702" y="1244"/>
                      <a:pt x="753" y="1244"/>
                    </a:cubicBezTo>
                    <a:cubicBezTo>
                      <a:pt x="778" y="1244"/>
                      <a:pt x="828" y="1219"/>
                      <a:pt x="853" y="1219"/>
                    </a:cubicBezTo>
                    <a:cubicBezTo>
                      <a:pt x="903" y="1194"/>
                      <a:pt x="928" y="1169"/>
                      <a:pt x="978" y="1144"/>
                    </a:cubicBezTo>
                    <a:cubicBezTo>
                      <a:pt x="1003" y="1119"/>
                      <a:pt x="1028" y="1094"/>
                      <a:pt x="1053" y="1069"/>
                    </a:cubicBezTo>
                    <a:cubicBezTo>
                      <a:pt x="1179" y="969"/>
                      <a:pt x="1254" y="793"/>
                      <a:pt x="1254" y="643"/>
                    </a:cubicBezTo>
                    <a:cubicBezTo>
                      <a:pt x="1254" y="593"/>
                      <a:pt x="1229" y="543"/>
                      <a:pt x="1229" y="518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28" y="292"/>
                    </a:cubicBezTo>
                    <a:cubicBezTo>
                      <a:pt x="1128" y="242"/>
                      <a:pt x="1078" y="217"/>
                      <a:pt x="1053" y="192"/>
                    </a:cubicBezTo>
                    <a:cubicBezTo>
                      <a:pt x="1028" y="167"/>
                      <a:pt x="1003" y="142"/>
                      <a:pt x="978" y="117"/>
                    </a:cubicBezTo>
                    <a:cubicBezTo>
                      <a:pt x="928" y="92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05" y="6"/>
                      <a:pt x="659" y="1"/>
                      <a:pt x="6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7"/>
              <p:cNvSpPr/>
              <p:nvPr/>
            </p:nvSpPr>
            <p:spPr>
              <a:xfrm>
                <a:off x="341846" y="970166"/>
                <a:ext cx="59022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59" extrusionOk="0">
                    <a:moveTo>
                      <a:pt x="1630" y="627"/>
                    </a:moveTo>
                    <a:cubicBezTo>
                      <a:pt x="2181" y="627"/>
                      <a:pt x="2632" y="1078"/>
                      <a:pt x="2632" y="1629"/>
                    </a:cubicBezTo>
                    <a:cubicBezTo>
                      <a:pt x="2632" y="2181"/>
                      <a:pt x="2181" y="2632"/>
                      <a:pt x="1630" y="2632"/>
                    </a:cubicBezTo>
                    <a:cubicBezTo>
                      <a:pt x="1079" y="2632"/>
                      <a:pt x="627" y="2181"/>
                      <a:pt x="627" y="1629"/>
                    </a:cubicBezTo>
                    <a:cubicBezTo>
                      <a:pt x="627" y="1078"/>
                      <a:pt x="1079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1"/>
                      <a:pt x="728" y="3258"/>
                      <a:pt x="1630" y="3258"/>
                    </a:cubicBezTo>
                    <a:cubicBezTo>
                      <a:pt x="2532" y="3258"/>
                      <a:pt x="3259" y="2531"/>
                      <a:pt x="3259" y="1629"/>
                    </a:cubicBezTo>
                    <a:cubicBezTo>
                      <a:pt x="3259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47"/>
              <p:cNvSpPr/>
              <p:nvPr/>
            </p:nvSpPr>
            <p:spPr>
              <a:xfrm>
                <a:off x="584884" y="2018027"/>
                <a:ext cx="59022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85" extrusionOk="0">
                    <a:moveTo>
                      <a:pt x="1630" y="628"/>
                    </a:moveTo>
                    <a:cubicBezTo>
                      <a:pt x="2181" y="628"/>
                      <a:pt x="2632" y="1079"/>
                      <a:pt x="2632" y="1630"/>
                    </a:cubicBezTo>
                    <a:cubicBezTo>
                      <a:pt x="2632" y="2181"/>
                      <a:pt x="2181" y="2658"/>
                      <a:pt x="1630" y="2658"/>
                    </a:cubicBezTo>
                    <a:cubicBezTo>
                      <a:pt x="1079" y="2658"/>
                      <a:pt x="627" y="2181"/>
                      <a:pt x="627" y="1630"/>
                    </a:cubicBezTo>
                    <a:cubicBezTo>
                      <a:pt x="627" y="1079"/>
                      <a:pt x="1079" y="628"/>
                      <a:pt x="1630" y="628"/>
                    </a:cubicBezTo>
                    <a:close/>
                    <a:moveTo>
                      <a:pt x="1630" y="1"/>
                    </a:moveTo>
                    <a:cubicBezTo>
                      <a:pt x="728" y="1"/>
                      <a:pt x="1" y="728"/>
                      <a:pt x="1" y="1630"/>
                    </a:cubicBezTo>
                    <a:cubicBezTo>
                      <a:pt x="1" y="2532"/>
                      <a:pt x="728" y="3284"/>
                      <a:pt x="1630" y="3284"/>
                    </a:cubicBezTo>
                    <a:cubicBezTo>
                      <a:pt x="2532" y="3284"/>
                      <a:pt x="3259" y="2532"/>
                      <a:pt x="3259" y="1630"/>
                    </a:cubicBezTo>
                    <a:cubicBezTo>
                      <a:pt x="3259" y="728"/>
                      <a:pt x="2532" y="1"/>
                      <a:pt x="16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7"/>
              <p:cNvSpPr/>
              <p:nvPr/>
            </p:nvSpPr>
            <p:spPr>
              <a:xfrm>
                <a:off x="507951" y="28901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8" name="Google Shape;1238;p47"/>
            <p:cNvSpPr/>
            <p:nvPr/>
          </p:nvSpPr>
          <p:spPr>
            <a:xfrm>
              <a:off x="853926" y="2268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7"/>
            <p:cNvSpPr/>
            <p:nvPr/>
          </p:nvSpPr>
          <p:spPr>
            <a:xfrm>
              <a:off x="1272693" y="1650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" name="Google Shape;1240;p47"/>
          <p:cNvGrpSpPr/>
          <p:nvPr/>
        </p:nvGrpSpPr>
        <p:grpSpPr>
          <a:xfrm>
            <a:off x="294125" y="4807625"/>
            <a:ext cx="425883" cy="216100"/>
            <a:chOff x="259675" y="4807625"/>
            <a:chExt cx="425883" cy="216100"/>
          </a:xfrm>
        </p:grpSpPr>
        <p:sp>
          <p:nvSpPr>
            <p:cNvPr id="1241" name="Google Shape;1241;p47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7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7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6"/>
          <p:cNvGrpSpPr/>
          <p:nvPr/>
        </p:nvGrpSpPr>
        <p:grpSpPr>
          <a:xfrm>
            <a:off x="8618859" y="11222"/>
            <a:ext cx="584466" cy="3946393"/>
            <a:chOff x="8559523" y="791447"/>
            <a:chExt cx="584466" cy="3946393"/>
          </a:xfrm>
        </p:grpSpPr>
        <p:sp>
          <p:nvSpPr>
            <p:cNvPr id="89" name="Google Shape;89;p6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8736972" y="791447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6"/>
          <p:cNvGrpSpPr/>
          <p:nvPr/>
        </p:nvGrpSpPr>
        <p:grpSpPr>
          <a:xfrm flipH="1">
            <a:off x="-8" y="1171313"/>
            <a:ext cx="1911014" cy="3882110"/>
            <a:chOff x="7292311" y="1171313"/>
            <a:chExt cx="1911014" cy="3882110"/>
          </a:xfrm>
        </p:grpSpPr>
        <p:sp>
          <p:nvSpPr>
            <p:cNvPr id="101" name="Google Shape;101;p6"/>
            <p:cNvSpPr/>
            <p:nvPr/>
          </p:nvSpPr>
          <p:spPr>
            <a:xfrm rot="10800000" flipH="1">
              <a:off x="8761336" y="4629316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10800000" flipH="1">
              <a:off x="8775794" y="32185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 rot="10800000" flipH="1">
              <a:off x="8671046" y="1505624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 rot="10800000" flipH="1">
              <a:off x="8929676" y="42495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 rot="10800000" flipH="1">
              <a:off x="8647890" y="22193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 rot="10800000" flipH="1">
              <a:off x="8936236" y="1171313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 rot="10800000" flipH="1">
              <a:off x="8756339" y="2532485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10800000" flipH="1">
              <a:off x="9162470" y="4771784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 rot="10800000" flipH="1">
              <a:off x="8559411" y="3742207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rot="10800000" flipH="1">
              <a:off x="9129864" y="37652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 rot="10800000" flipH="1">
              <a:off x="9144303" y="27168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 rot="10800000" flipH="1">
              <a:off x="9067369" y="17956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 rot="10800000" flipH="1">
              <a:off x="8152594" y="479438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 rot="10800000" flipH="1">
              <a:off x="8582114" y="49944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rot="10800000" flipH="1">
              <a:off x="7572936" y="4994400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10800000" flipH="1">
              <a:off x="7292311" y="4896382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6"/>
          <p:cNvGrpSpPr/>
          <p:nvPr/>
        </p:nvGrpSpPr>
        <p:grpSpPr>
          <a:xfrm flipH="1">
            <a:off x="6398900" y="4838400"/>
            <a:ext cx="2758303" cy="193976"/>
            <a:chOff x="-344350" y="4817800"/>
            <a:chExt cx="2758303" cy="193976"/>
          </a:xfrm>
        </p:grpSpPr>
        <p:sp>
          <p:nvSpPr>
            <p:cNvPr id="118" name="Google Shape;118;p6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1365850" y="447121"/>
            <a:ext cx="6412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>
            <a:spLocks noGrp="1"/>
          </p:cNvSpPr>
          <p:nvPr>
            <p:ph type="title"/>
          </p:nvPr>
        </p:nvSpPr>
        <p:spPr>
          <a:xfrm>
            <a:off x="720000" y="1181100"/>
            <a:ext cx="2952600" cy="185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subTitle" idx="1"/>
          </p:nvPr>
        </p:nvSpPr>
        <p:spPr>
          <a:xfrm>
            <a:off x="720000" y="3033613"/>
            <a:ext cx="2952600" cy="9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720000" y="1418900"/>
            <a:ext cx="3852000" cy="26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/>
          <p:nvPr/>
        </p:nvSpPr>
        <p:spPr>
          <a:xfrm>
            <a:off x="120450" y="4604825"/>
            <a:ext cx="8349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>
            <a:off x="120450" y="4778332"/>
            <a:ext cx="11991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2814450" y="1575000"/>
            <a:ext cx="35151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2814450" y="2626350"/>
            <a:ext cx="3515100" cy="14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33" name="Google Shape;133;p9"/>
          <p:cNvGrpSpPr/>
          <p:nvPr/>
        </p:nvGrpSpPr>
        <p:grpSpPr>
          <a:xfrm flipH="1">
            <a:off x="-8" y="11222"/>
            <a:ext cx="584466" cy="3946393"/>
            <a:chOff x="8559523" y="791447"/>
            <a:chExt cx="584466" cy="3946393"/>
          </a:xfrm>
        </p:grpSpPr>
        <p:sp>
          <p:nvSpPr>
            <p:cNvPr id="134" name="Google Shape;134;p9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8736972" y="791447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9"/>
          <p:cNvGrpSpPr/>
          <p:nvPr/>
        </p:nvGrpSpPr>
        <p:grpSpPr>
          <a:xfrm>
            <a:off x="818699" y="4915675"/>
            <a:ext cx="616750" cy="78715"/>
            <a:chOff x="818699" y="4915675"/>
            <a:chExt cx="616750" cy="78715"/>
          </a:xfrm>
        </p:grpSpPr>
        <p:sp>
          <p:nvSpPr>
            <p:cNvPr id="146" name="Google Shape;146;p9"/>
            <p:cNvSpPr/>
            <p:nvPr/>
          </p:nvSpPr>
          <p:spPr>
            <a:xfrm flipH="1">
              <a:off x="1356776" y="4915675"/>
              <a:ext cx="78673" cy="78715"/>
            </a:xfrm>
            <a:custGeom>
              <a:avLst/>
              <a:gdLst/>
              <a:ahLst/>
              <a:cxnLst/>
              <a:rect l="l" t="t" r="r" b="b"/>
              <a:pathLst>
                <a:path w="188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880" y="1880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 flipH="1">
              <a:off x="1088282" y="4915675"/>
              <a:ext cx="77627" cy="78715"/>
            </a:xfrm>
            <a:custGeom>
              <a:avLst/>
              <a:gdLst/>
              <a:ahLst/>
              <a:cxnLst/>
              <a:rect l="l" t="t" r="r" b="b"/>
              <a:pathLst>
                <a:path w="1855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855" y="1880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 flipH="1">
              <a:off x="818699" y="4915675"/>
              <a:ext cx="78715" cy="7871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880" y="1880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9"/>
          <p:cNvGrpSpPr/>
          <p:nvPr/>
        </p:nvGrpSpPr>
        <p:grpSpPr>
          <a:xfrm>
            <a:off x="259675" y="4807625"/>
            <a:ext cx="425883" cy="216100"/>
            <a:chOff x="259675" y="4807625"/>
            <a:chExt cx="425883" cy="216100"/>
          </a:xfrm>
        </p:grpSpPr>
        <p:sp>
          <p:nvSpPr>
            <p:cNvPr id="150" name="Google Shape;150;p9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>
            <a:off x="7444711" y="1171313"/>
            <a:ext cx="1758614" cy="3882110"/>
            <a:chOff x="7444711" y="1171313"/>
            <a:chExt cx="1758614" cy="3882110"/>
          </a:xfrm>
        </p:grpSpPr>
        <p:sp>
          <p:nvSpPr>
            <p:cNvPr id="154" name="Google Shape;154;p9"/>
            <p:cNvSpPr/>
            <p:nvPr/>
          </p:nvSpPr>
          <p:spPr>
            <a:xfrm rot="10800000" flipH="1">
              <a:off x="8761336" y="4629316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 rot="10800000" flipH="1">
              <a:off x="8775794" y="32185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 rot="10800000" flipH="1">
              <a:off x="8671046" y="1505624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 rot="10800000" flipH="1">
              <a:off x="8929676" y="42495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 rot="10800000" flipH="1">
              <a:off x="8647890" y="22193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 rot="10800000" flipH="1">
              <a:off x="8936236" y="1171313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 rot="10800000" flipH="1">
              <a:off x="8756339" y="2532485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 rot="10800000" flipH="1">
              <a:off x="9162470" y="4771784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 rot="10800000" flipH="1">
              <a:off x="8559411" y="3742207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 rot="10800000" flipH="1">
              <a:off x="9129864" y="37652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 rot="10800000" flipH="1">
              <a:off x="9144303" y="27168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 rot="10800000" flipH="1">
              <a:off x="9067369" y="17956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 rot="10800000" flipH="1">
              <a:off x="8152594" y="479438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 rot="10800000" flipH="1">
              <a:off x="8582114" y="49944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 rot="10800000" flipH="1">
              <a:off x="7572936" y="4994400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 rot="10800000" flipH="1">
              <a:off x="7444711" y="4743982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0"/>
          <p:cNvGrpSpPr/>
          <p:nvPr/>
        </p:nvGrpSpPr>
        <p:grpSpPr>
          <a:xfrm rot="10800000" flipH="1">
            <a:off x="8589197" y="1197104"/>
            <a:ext cx="584466" cy="3946393"/>
            <a:chOff x="8559523" y="791447"/>
            <a:chExt cx="584466" cy="3946393"/>
          </a:xfrm>
        </p:grpSpPr>
        <p:sp>
          <p:nvSpPr>
            <p:cNvPr id="172" name="Google Shape;172;p10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0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736972" y="791447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10"/>
          <p:cNvGrpSpPr/>
          <p:nvPr/>
        </p:nvGrpSpPr>
        <p:grpSpPr>
          <a:xfrm rot="10800000">
            <a:off x="-29671" y="11222"/>
            <a:ext cx="1758614" cy="3882110"/>
            <a:chOff x="7444711" y="1171313"/>
            <a:chExt cx="1758614" cy="3882110"/>
          </a:xfrm>
        </p:grpSpPr>
        <p:sp>
          <p:nvSpPr>
            <p:cNvPr id="184" name="Google Shape;184;p10"/>
            <p:cNvSpPr/>
            <p:nvPr/>
          </p:nvSpPr>
          <p:spPr>
            <a:xfrm rot="10800000" flipH="1">
              <a:off x="8761336" y="4629316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 rot="10800000" flipH="1">
              <a:off x="8775794" y="32185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 rot="10800000" flipH="1">
              <a:off x="8671046" y="1505624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 rot="10800000" flipH="1">
              <a:off x="8929676" y="42495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 rot="10800000" flipH="1">
              <a:off x="8647890" y="22193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 rot="10800000" flipH="1">
              <a:off x="8936236" y="1171313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0"/>
            <p:cNvSpPr/>
            <p:nvPr/>
          </p:nvSpPr>
          <p:spPr>
            <a:xfrm rot="10800000" flipH="1">
              <a:off x="8756339" y="2532485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0"/>
            <p:cNvSpPr/>
            <p:nvPr/>
          </p:nvSpPr>
          <p:spPr>
            <a:xfrm rot="10800000" flipH="1">
              <a:off x="9162470" y="4771784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0"/>
            <p:cNvSpPr/>
            <p:nvPr/>
          </p:nvSpPr>
          <p:spPr>
            <a:xfrm rot="10800000" flipH="1">
              <a:off x="8559411" y="3742207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0"/>
            <p:cNvSpPr/>
            <p:nvPr/>
          </p:nvSpPr>
          <p:spPr>
            <a:xfrm rot="10800000" flipH="1">
              <a:off x="9129864" y="37652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0"/>
            <p:cNvSpPr/>
            <p:nvPr/>
          </p:nvSpPr>
          <p:spPr>
            <a:xfrm rot="10800000" flipH="1">
              <a:off x="9144303" y="27168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0"/>
            <p:cNvSpPr/>
            <p:nvPr/>
          </p:nvSpPr>
          <p:spPr>
            <a:xfrm rot="10800000" flipH="1">
              <a:off x="9067369" y="17956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0"/>
            <p:cNvSpPr/>
            <p:nvPr/>
          </p:nvSpPr>
          <p:spPr>
            <a:xfrm rot="10800000" flipH="1">
              <a:off x="8152594" y="479438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0"/>
            <p:cNvSpPr/>
            <p:nvPr/>
          </p:nvSpPr>
          <p:spPr>
            <a:xfrm rot="10800000" flipH="1">
              <a:off x="8582114" y="49944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0"/>
            <p:cNvSpPr/>
            <p:nvPr/>
          </p:nvSpPr>
          <p:spPr>
            <a:xfrm rot="10800000" flipH="1">
              <a:off x="7572936" y="4994400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0"/>
            <p:cNvSpPr/>
            <p:nvPr/>
          </p:nvSpPr>
          <p:spPr>
            <a:xfrm rot="10800000" flipH="1">
              <a:off x="7444711" y="4743982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0"/>
          <p:cNvGrpSpPr/>
          <p:nvPr/>
        </p:nvGrpSpPr>
        <p:grpSpPr>
          <a:xfrm rot="10800000" flipH="1">
            <a:off x="294125" y="4824706"/>
            <a:ext cx="425883" cy="216100"/>
            <a:chOff x="259675" y="4807625"/>
            <a:chExt cx="425883" cy="216100"/>
          </a:xfrm>
        </p:grpSpPr>
        <p:sp>
          <p:nvSpPr>
            <p:cNvPr id="201" name="Google Shape;201;p10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0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0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204;p10"/>
          <p:cNvGrpSpPr/>
          <p:nvPr/>
        </p:nvGrpSpPr>
        <p:grpSpPr>
          <a:xfrm flipH="1">
            <a:off x="6385700" y="110887"/>
            <a:ext cx="2758303" cy="193976"/>
            <a:chOff x="-344350" y="4817800"/>
            <a:chExt cx="2758303" cy="193976"/>
          </a:xfrm>
        </p:grpSpPr>
        <p:sp>
          <p:nvSpPr>
            <p:cNvPr id="205" name="Google Shape;205;p10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0"/>
          <p:cNvSpPr txBox="1">
            <a:spLocks noGrp="1"/>
          </p:cNvSpPr>
          <p:nvPr>
            <p:ph type="title"/>
          </p:nvPr>
        </p:nvSpPr>
        <p:spPr>
          <a:xfrm>
            <a:off x="1365900" y="436960"/>
            <a:ext cx="6412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Bebas Neue"/>
              <a:buNone/>
              <a:defRPr sz="36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●"/>
              <a:defRPr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○"/>
              <a:defRPr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■"/>
              <a:defRPr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●"/>
              <a:defRPr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○"/>
              <a:defRPr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■"/>
              <a:defRPr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●"/>
              <a:defRPr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○"/>
              <a:defRPr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Quicksand"/>
              <a:buChar char="■"/>
              <a:defRPr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48"/>
          <p:cNvSpPr txBox="1">
            <a:spLocks noGrp="1"/>
          </p:cNvSpPr>
          <p:nvPr>
            <p:ph type="ctrTitle"/>
          </p:nvPr>
        </p:nvSpPr>
        <p:spPr>
          <a:xfrm>
            <a:off x="720000" y="1068000"/>
            <a:ext cx="3852000" cy="300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8"/>
          <p:cNvSpPr txBox="1">
            <a:spLocks noGrp="1"/>
          </p:cNvSpPr>
          <p:nvPr>
            <p:ph type="subTitle" idx="1"/>
          </p:nvPr>
        </p:nvSpPr>
        <p:spPr>
          <a:xfrm>
            <a:off x="2298925" y="3139950"/>
            <a:ext cx="1877700" cy="72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DEA13E4-0116-275E-160A-092621FCC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1"/>
            <a:ext cx="9144000" cy="51394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oogle Shape;140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8"/>
            <a:ext cx="9144001" cy="50882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2" name="Google Shape;1402;p57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1403" name="Google Shape;1403;p57"/>
            <p:cNvSpPr/>
            <p:nvPr/>
          </p:nvSpPr>
          <p:spPr>
            <a:xfrm>
              <a:off x="8466925" y="198000"/>
              <a:ext cx="121068" cy="120078"/>
            </a:xfrm>
            <a:custGeom>
              <a:avLst/>
              <a:gdLst/>
              <a:ahLst/>
              <a:cxnLst/>
              <a:rect l="l" t="t" r="r" b="b"/>
              <a:pathLst>
                <a:path w="3059" h="3034" extrusionOk="0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7"/>
            <p:cNvSpPr/>
            <p:nvPr/>
          </p:nvSpPr>
          <p:spPr>
            <a:xfrm>
              <a:off x="8725834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7"/>
            <p:cNvSpPr/>
            <p:nvPr/>
          </p:nvSpPr>
          <p:spPr>
            <a:xfrm>
              <a:off x="8209059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57"/>
          <p:cNvSpPr txBox="1">
            <a:spLocks noGrp="1"/>
          </p:cNvSpPr>
          <p:nvPr>
            <p:ph type="subTitle" idx="4294967295"/>
          </p:nvPr>
        </p:nvSpPr>
        <p:spPr>
          <a:xfrm flipH="1">
            <a:off x="1646466" y="2112025"/>
            <a:ext cx="6390000" cy="153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permitirse no tener miedo en aprender algo nuevo o diferente!</a:t>
            </a:r>
            <a:endParaRPr/>
          </a:p>
        </p:txBody>
      </p:sp>
      <p:pic>
        <p:nvPicPr>
          <p:cNvPr id="1407" name="Google Shape;1407;p57" title="d285ba2cc51a540ad5d5e06c489ce121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5150" y="2881525"/>
            <a:ext cx="1536000" cy="15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49"/>
          <p:cNvSpPr txBox="1">
            <a:spLocks noGrp="1"/>
          </p:cNvSpPr>
          <p:nvPr>
            <p:ph type="ctrTitle"/>
          </p:nvPr>
        </p:nvSpPr>
        <p:spPr>
          <a:xfrm>
            <a:off x="70450" y="-734725"/>
            <a:ext cx="4053600" cy="300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¡Buenos días!</a:t>
            </a:r>
            <a:endParaRPr/>
          </a:p>
        </p:txBody>
      </p:sp>
      <p:sp>
        <p:nvSpPr>
          <p:cNvPr id="1257" name="Google Shape;1257;p49"/>
          <p:cNvSpPr txBox="1">
            <a:spLocks noGrp="1"/>
          </p:cNvSpPr>
          <p:nvPr>
            <p:ph type="subTitle" idx="1"/>
          </p:nvPr>
        </p:nvSpPr>
        <p:spPr>
          <a:xfrm>
            <a:off x="3526750" y="427309"/>
            <a:ext cx="3580200" cy="72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Nosotros somos Ciencia en Ascenso…</a:t>
            </a:r>
            <a:endParaRPr b="1" i="1"/>
          </a:p>
        </p:txBody>
      </p:sp>
      <p:pic>
        <p:nvPicPr>
          <p:cNvPr id="1258" name="Google Shape;125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9600" y="4157075"/>
            <a:ext cx="1184400" cy="11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49"/>
          <p:cNvSpPr txBox="1">
            <a:spLocks noGrp="1"/>
          </p:cNvSpPr>
          <p:nvPr>
            <p:ph type="subTitle" idx="1"/>
          </p:nvPr>
        </p:nvSpPr>
        <p:spPr>
          <a:xfrm>
            <a:off x="661175" y="1472175"/>
            <a:ext cx="7725900" cy="72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Asociación en creación donde estamos comprometidos con impulsar a niñas y niños en </a:t>
            </a:r>
            <a:r>
              <a:rPr lang="en" sz="1100" b="1"/>
              <a:t>STEM</a:t>
            </a:r>
            <a:r>
              <a:rPr lang="en" sz="1100"/>
              <a:t>, brindándoles oportunidades para explorar la ciencia desde temprana edad. Creemos en un futuro donde todos, sin importar género, tengan el apoyo necesario para convertirse en líderes científicos.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126" y="0"/>
            <a:ext cx="405687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5" name="Google Shape;1265;p50"/>
          <p:cNvGrpSpPr/>
          <p:nvPr/>
        </p:nvGrpSpPr>
        <p:grpSpPr>
          <a:xfrm rot="1790170" flipH="1">
            <a:off x="3106132" y="2212143"/>
            <a:ext cx="384024" cy="384089"/>
            <a:chOff x="10434089" y="1595494"/>
            <a:chExt cx="368132" cy="368224"/>
          </a:xfrm>
        </p:grpSpPr>
        <p:sp>
          <p:nvSpPr>
            <p:cNvPr id="1266" name="Google Shape;1266;p50"/>
            <p:cNvSpPr/>
            <p:nvPr/>
          </p:nvSpPr>
          <p:spPr>
            <a:xfrm>
              <a:off x="10590474" y="1595494"/>
              <a:ext cx="55455" cy="96215"/>
            </a:xfrm>
            <a:custGeom>
              <a:avLst/>
              <a:gdLst/>
              <a:ahLst/>
              <a:cxnLst/>
              <a:rect l="l" t="t" r="r" b="b"/>
              <a:pathLst>
                <a:path w="55455" h="96215" extrusionOk="0">
                  <a:moveTo>
                    <a:pt x="0" y="0"/>
                  </a:moveTo>
                  <a:lnTo>
                    <a:pt x="55456" y="0"/>
                  </a:lnTo>
                  <a:lnTo>
                    <a:pt x="55456" y="96215"/>
                  </a:lnTo>
                  <a:lnTo>
                    <a:pt x="0" y="96215"/>
                  </a:lnTo>
                  <a:close/>
                </a:path>
              </a:pathLst>
            </a:custGeom>
            <a:solidFill>
              <a:srgbClr val="5F83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10590474" y="1867503"/>
              <a:ext cx="55455" cy="96215"/>
            </a:xfrm>
            <a:custGeom>
              <a:avLst/>
              <a:gdLst/>
              <a:ahLst/>
              <a:cxnLst/>
              <a:rect l="l" t="t" r="r" b="b"/>
              <a:pathLst>
                <a:path w="55455" h="96215" extrusionOk="0">
                  <a:moveTo>
                    <a:pt x="0" y="0"/>
                  </a:moveTo>
                  <a:lnTo>
                    <a:pt x="55456" y="0"/>
                  </a:lnTo>
                  <a:lnTo>
                    <a:pt x="55456" y="96215"/>
                  </a:lnTo>
                  <a:lnTo>
                    <a:pt x="0" y="96215"/>
                  </a:lnTo>
                  <a:close/>
                </a:path>
              </a:pathLst>
            </a:custGeom>
            <a:solidFill>
              <a:srgbClr val="5F83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10706006" y="1751878"/>
              <a:ext cx="96215" cy="55455"/>
            </a:xfrm>
            <a:custGeom>
              <a:avLst/>
              <a:gdLst/>
              <a:ahLst/>
              <a:cxnLst/>
              <a:rect l="l" t="t" r="r" b="b"/>
              <a:pathLst>
                <a:path w="96215" h="55455" extrusionOk="0">
                  <a:moveTo>
                    <a:pt x="0" y="0"/>
                  </a:moveTo>
                  <a:lnTo>
                    <a:pt x="96215" y="0"/>
                  </a:lnTo>
                  <a:lnTo>
                    <a:pt x="96215" y="55456"/>
                  </a:lnTo>
                  <a:lnTo>
                    <a:pt x="0" y="55456"/>
                  </a:lnTo>
                  <a:close/>
                </a:path>
              </a:pathLst>
            </a:custGeom>
            <a:solidFill>
              <a:srgbClr val="5F83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10434089" y="1751878"/>
              <a:ext cx="96215" cy="55455"/>
            </a:xfrm>
            <a:custGeom>
              <a:avLst/>
              <a:gdLst/>
              <a:ahLst/>
              <a:cxnLst/>
              <a:rect l="l" t="t" r="r" b="b"/>
              <a:pathLst>
                <a:path w="96215" h="55455" extrusionOk="0">
                  <a:moveTo>
                    <a:pt x="0" y="0"/>
                  </a:moveTo>
                  <a:lnTo>
                    <a:pt x="96215" y="0"/>
                  </a:lnTo>
                  <a:lnTo>
                    <a:pt x="96215" y="55456"/>
                  </a:lnTo>
                  <a:lnTo>
                    <a:pt x="0" y="55456"/>
                  </a:lnTo>
                  <a:close/>
                </a:path>
              </a:pathLst>
            </a:custGeom>
            <a:solidFill>
              <a:srgbClr val="5F83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50"/>
            <p:cNvSpPr/>
            <p:nvPr/>
          </p:nvSpPr>
          <p:spPr>
            <a:xfrm rot="-2700000">
              <a:off x="10666280" y="1655640"/>
              <a:ext cx="96269" cy="55486"/>
            </a:xfrm>
            <a:custGeom>
              <a:avLst/>
              <a:gdLst/>
              <a:ahLst/>
              <a:cxnLst/>
              <a:rect l="l" t="t" r="r" b="b"/>
              <a:pathLst>
                <a:path w="96215" h="55455" extrusionOk="0">
                  <a:moveTo>
                    <a:pt x="0" y="0"/>
                  </a:moveTo>
                  <a:lnTo>
                    <a:pt x="96215" y="0"/>
                  </a:lnTo>
                  <a:lnTo>
                    <a:pt x="96215" y="55456"/>
                  </a:lnTo>
                  <a:lnTo>
                    <a:pt x="0" y="55456"/>
                  </a:lnTo>
                  <a:close/>
                </a:path>
              </a:pathLst>
            </a:custGeom>
            <a:solidFill>
              <a:srgbClr val="5F83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50"/>
            <p:cNvSpPr/>
            <p:nvPr/>
          </p:nvSpPr>
          <p:spPr>
            <a:xfrm rot="-2700000">
              <a:off x="10473877" y="1848004"/>
              <a:ext cx="96269" cy="55486"/>
            </a:xfrm>
            <a:custGeom>
              <a:avLst/>
              <a:gdLst/>
              <a:ahLst/>
              <a:cxnLst/>
              <a:rect l="l" t="t" r="r" b="b"/>
              <a:pathLst>
                <a:path w="96215" h="55455" extrusionOk="0">
                  <a:moveTo>
                    <a:pt x="0" y="0"/>
                  </a:moveTo>
                  <a:lnTo>
                    <a:pt x="96215" y="0"/>
                  </a:lnTo>
                  <a:lnTo>
                    <a:pt x="96215" y="55456"/>
                  </a:lnTo>
                  <a:lnTo>
                    <a:pt x="0" y="55456"/>
                  </a:lnTo>
                  <a:close/>
                </a:path>
              </a:pathLst>
            </a:custGeom>
            <a:solidFill>
              <a:srgbClr val="5F83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50"/>
            <p:cNvSpPr/>
            <p:nvPr/>
          </p:nvSpPr>
          <p:spPr>
            <a:xfrm rot="-2700000">
              <a:off x="10686651" y="1827648"/>
              <a:ext cx="55486" cy="96269"/>
            </a:xfrm>
            <a:custGeom>
              <a:avLst/>
              <a:gdLst/>
              <a:ahLst/>
              <a:cxnLst/>
              <a:rect l="l" t="t" r="r" b="b"/>
              <a:pathLst>
                <a:path w="55455" h="96215" extrusionOk="0">
                  <a:moveTo>
                    <a:pt x="0" y="0"/>
                  </a:moveTo>
                  <a:lnTo>
                    <a:pt x="55456" y="0"/>
                  </a:lnTo>
                  <a:lnTo>
                    <a:pt x="55456" y="96215"/>
                  </a:lnTo>
                  <a:lnTo>
                    <a:pt x="0" y="96215"/>
                  </a:lnTo>
                  <a:close/>
                </a:path>
              </a:pathLst>
            </a:custGeom>
            <a:solidFill>
              <a:srgbClr val="5F83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50"/>
            <p:cNvSpPr/>
            <p:nvPr/>
          </p:nvSpPr>
          <p:spPr>
            <a:xfrm rot="-2700000">
              <a:off x="10494222" y="1635310"/>
              <a:ext cx="55486" cy="96269"/>
            </a:xfrm>
            <a:custGeom>
              <a:avLst/>
              <a:gdLst/>
              <a:ahLst/>
              <a:cxnLst/>
              <a:rect l="l" t="t" r="r" b="b"/>
              <a:pathLst>
                <a:path w="55455" h="96215" extrusionOk="0">
                  <a:moveTo>
                    <a:pt x="0" y="0"/>
                  </a:moveTo>
                  <a:lnTo>
                    <a:pt x="55456" y="0"/>
                  </a:lnTo>
                  <a:lnTo>
                    <a:pt x="55456" y="96215"/>
                  </a:lnTo>
                  <a:lnTo>
                    <a:pt x="0" y="96215"/>
                  </a:lnTo>
                  <a:close/>
                </a:path>
              </a:pathLst>
            </a:custGeom>
            <a:solidFill>
              <a:srgbClr val="5F83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4" name="Google Shape;1274;p50"/>
          <p:cNvSpPr/>
          <p:nvPr/>
        </p:nvSpPr>
        <p:spPr>
          <a:xfrm rot="-1449458">
            <a:off x="105439" y="119787"/>
            <a:ext cx="368657" cy="368657"/>
          </a:xfrm>
          <a:custGeom>
            <a:avLst/>
            <a:gdLst/>
            <a:ahLst/>
            <a:cxnLst/>
            <a:rect l="l" t="t" r="r" b="b"/>
            <a:pathLst>
              <a:path w="494663" h="494663" extrusionOk="0">
                <a:moveTo>
                  <a:pt x="317298" y="177365"/>
                </a:moveTo>
                <a:lnTo>
                  <a:pt x="494663" y="247332"/>
                </a:lnTo>
                <a:lnTo>
                  <a:pt x="317298" y="317298"/>
                </a:lnTo>
                <a:lnTo>
                  <a:pt x="247332" y="494663"/>
                </a:lnTo>
                <a:lnTo>
                  <a:pt x="177365" y="317298"/>
                </a:lnTo>
                <a:lnTo>
                  <a:pt x="0" y="247332"/>
                </a:lnTo>
                <a:lnTo>
                  <a:pt x="177365" y="177365"/>
                </a:lnTo>
                <a:lnTo>
                  <a:pt x="247332" y="0"/>
                </a:lnTo>
                <a:lnTo>
                  <a:pt x="317298" y="177365"/>
                </a:lnTo>
                <a:close/>
              </a:path>
            </a:pathLst>
          </a:custGeom>
          <a:solidFill>
            <a:srgbClr val="FC4F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p50"/>
          <p:cNvSpPr txBox="1"/>
          <p:nvPr/>
        </p:nvSpPr>
        <p:spPr>
          <a:xfrm>
            <a:off x="151725" y="-303525"/>
            <a:ext cx="4641900" cy="2605800"/>
          </a:xfrm>
          <a:prstGeom prst="rect">
            <a:avLst/>
          </a:prstGeom>
          <a:noFill/>
          <a:ln>
            <a:noFill/>
          </a:ln>
          <a:effectLst>
            <a:outerShdw dist="28575" dir="2580000" algn="bl" rotWithShape="0">
              <a:srgbClr val="FFFFFF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B334F"/>
                </a:solidFill>
                <a:latin typeface="Albert Sans"/>
                <a:ea typeface="Albert Sans"/>
                <a:cs typeface="Albert Sans"/>
                <a:sym typeface="Albert Sans"/>
              </a:rPr>
              <a:t>Creando Impacto:</a:t>
            </a:r>
            <a:endParaRPr sz="3600">
              <a:solidFill>
                <a:srgbClr val="2B334F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B334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Nuestro </a:t>
            </a:r>
            <a:endParaRPr sz="2800">
              <a:solidFill>
                <a:srgbClr val="2B334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B334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Tallerista</a:t>
            </a:r>
            <a:r>
              <a:rPr lang="en" sz="4500">
                <a:solidFill>
                  <a:srgbClr val="2B334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 </a:t>
            </a:r>
            <a:endParaRPr sz="4500">
              <a:solidFill>
                <a:srgbClr val="2B334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276" name="Google Shape;1276;p50"/>
          <p:cNvSpPr txBox="1"/>
          <p:nvPr/>
        </p:nvSpPr>
        <p:spPr>
          <a:xfrm>
            <a:off x="617099" y="2935662"/>
            <a:ext cx="36486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334F"/>
                </a:solidFill>
                <a:latin typeface="Albert Sans"/>
                <a:ea typeface="Albert Sans"/>
                <a:cs typeface="Albert Sans"/>
                <a:sym typeface="Albert Sans"/>
              </a:rPr>
              <a:t>Daniel Ceballos licenciado en ciencias de la computación con maestría en ciencias en la computación. </a:t>
            </a:r>
            <a:endParaRPr>
              <a:solidFill>
                <a:srgbClr val="2B334F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277" name="Google Shape;127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1825" y="-88100"/>
            <a:ext cx="1392175" cy="13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7125" y="60500"/>
            <a:ext cx="2226928" cy="12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50"/>
          <p:cNvPicPr preferRelativeResize="0"/>
          <p:nvPr/>
        </p:nvPicPr>
        <p:blipFill rotWithShape="1">
          <a:blip r:embed="rId6">
            <a:alphaModFix/>
          </a:blip>
          <a:srcRect b="24868"/>
          <a:stretch/>
        </p:blipFill>
        <p:spPr>
          <a:xfrm>
            <a:off x="674388" y="3654475"/>
            <a:ext cx="3596576" cy="14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50"/>
          <p:cNvSpPr txBox="1"/>
          <p:nvPr/>
        </p:nvSpPr>
        <p:spPr>
          <a:xfrm>
            <a:off x="5561300" y="1388238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B1A32"/>
              </a:buClr>
              <a:buSzPts val="1200"/>
              <a:buFont typeface="Open Sans"/>
              <a:buChar char="●"/>
            </a:pPr>
            <a:r>
              <a:rPr lang="en" sz="1200" b="1">
                <a:solidFill>
                  <a:srgbClr val="0B1A32"/>
                </a:solidFill>
                <a:latin typeface="Open Sans"/>
                <a:ea typeface="Open Sans"/>
                <a:cs typeface="Open Sans"/>
                <a:sym typeface="Open Sans"/>
              </a:rPr>
              <a:t>Tesis con realidad aumentada. </a:t>
            </a:r>
            <a:r>
              <a:rPr lang="en" sz="1200">
                <a:solidFill>
                  <a:srgbClr val="0B1A32"/>
                </a:solidFill>
                <a:latin typeface="Open Sans"/>
                <a:ea typeface="Open Sans"/>
                <a:cs typeface="Open Sans"/>
                <a:sym typeface="Open Sans"/>
              </a:rPr>
              <a:t>Desarrollo en una caja de arena en la que se simulaba una inundación con realidad aumentada.</a:t>
            </a:r>
            <a:endParaRPr sz="1200">
              <a:solidFill>
                <a:srgbClr val="0B1A3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B1A32"/>
              </a:buClr>
              <a:buSzPts val="1200"/>
              <a:buFont typeface="Open Sans"/>
              <a:buChar char="●"/>
            </a:pPr>
            <a:r>
              <a:rPr lang="en" sz="1200" b="1">
                <a:solidFill>
                  <a:srgbClr val="0B1A32"/>
                </a:solidFill>
                <a:latin typeface="Open Sans"/>
                <a:ea typeface="Open Sans"/>
                <a:cs typeface="Open Sans"/>
                <a:sym typeface="Open Sans"/>
              </a:rPr>
              <a:t>Tesis de análisis de un flujo de burbujas por imágenes</a:t>
            </a:r>
            <a:r>
              <a:rPr lang="en" sz="1200">
                <a:solidFill>
                  <a:srgbClr val="0B1A32"/>
                </a:solidFill>
                <a:latin typeface="Open Sans"/>
                <a:ea typeface="Open Sans"/>
                <a:cs typeface="Open Sans"/>
                <a:sym typeface="Open Sans"/>
              </a:rPr>
              <a:t> en la que se siguen y predicen los movimientos de burbujas en el agua.</a:t>
            </a:r>
            <a:endParaRPr sz="1200">
              <a:solidFill>
                <a:srgbClr val="0B1A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51"/>
          <p:cNvSpPr/>
          <p:nvPr/>
        </p:nvSpPr>
        <p:spPr>
          <a:xfrm>
            <a:off x="714800" y="496500"/>
            <a:ext cx="5018100" cy="4155600"/>
          </a:xfrm>
          <a:prstGeom prst="roundRect">
            <a:avLst>
              <a:gd name="adj" fmla="val 1850"/>
            </a:avLst>
          </a:prstGeom>
          <a:solidFill>
            <a:srgbClr val="E7B3A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6" name="Google Shape;1286;p51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1287" name="Google Shape;1287;p51"/>
            <p:cNvSpPr/>
            <p:nvPr/>
          </p:nvSpPr>
          <p:spPr>
            <a:xfrm>
              <a:off x="8466925" y="198000"/>
              <a:ext cx="121068" cy="120078"/>
            </a:xfrm>
            <a:custGeom>
              <a:avLst/>
              <a:gdLst/>
              <a:ahLst/>
              <a:cxnLst/>
              <a:rect l="l" t="t" r="r" b="b"/>
              <a:pathLst>
                <a:path w="3059" h="3034" extrusionOk="0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1"/>
            <p:cNvSpPr/>
            <p:nvPr/>
          </p:nvSpPr>
          <p:spPr>
            <a:xfrm>
              <a:off x="8725834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1"/>
            <p:cNvSpPr/>
            <p:nvPr/>
          </p:nvSpPr>
          <p:spPr>
            <a:xfrm>
              <a:off x="8209059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0" name="Google Shape;1290;p51"/>
          <p:cNvSpPr txBox="1">
            <a:spLocks noGrp="1"/>
          </p:cNvSpPr>
          <p:nvPr>
            <p:ph type="title"/>
          </p:nvPr>
        </p:nvSpPr>
        <p:spPr>
          <a:xfrm>
            <a:off x="777925" y="2099700"/>
            <a:ext cx="4814100" cy="120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Nos emociona muchísimo que formen parte de esta experiencia.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 lo largo de este taller, aprenderán desde los fundamentos de la programación hasta la creación de su primer videojuego en C#.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Sabemos que muchos de ustedes están dando sus primeros pasos en este mundo, y por eso, estamos aquí para guiarlos en cada parte del proceso.</a:t>
            </a:r>
            <a:endParaRPr/>
          </a:p>
        </p:txBody>
      </p:sp>
      <p:sp>
        <p:nvSpPr>
          <p:cNvPr id="1291" name="Google Shape;1291;p51"/>
          <p:cNvSpPr txBox="1">
            <a:spLocks noGrp="1"/>
          </p:cNvSpPr>
          <p:nvPr>
            <p:ph type="title" idx="2"/>
          </p:nvPr>
        </p:nvSpPr>
        <p:spPr>
          <a:xfrm>
            <a:off x="753650" y="1078825"/>
            <a:ext cx="4736400" cy="2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¡Bienvenidos al PRIMER TALLER DE PROGRAMACIÓN de videojuegos en unity!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51"/>
          <p:cNvSpPr txBox="1"/>
          <p:nvPr/>
        </p:nvSpPr>
        <p:spPr>
          <a:xfrm>
            <a:off x="714800" y="581563"/>
            <a:ext cx="48141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En conmemoración del día de la Juventud!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293" name="Google Shape;129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750" y="3165950"/>
            <a:ext cx="1392175" cy="13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51" title="d46a3cdcea87af6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300" y="943841"/>
            <a:ext cx="3106299" cy="1747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51" title="028d26275ff2b38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4663" y="2504534"/>
            <a:ext cx="2147565" cy="2147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52"/>
          <p:cNvSpPr/>
          <p:nvPr/>
        </p:nvSpPr>
        <p:spPr>
          <a:xfrm>
            <a:off x="714799" y="474832"/>
            <a:ext cx="7704000" cy="469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52"/>
          <p:cNvSpPr txBox="1">
            <a:spLocks noGrp="1"/>
          </p:cNvSpPr>
          <p:nvPr>
            <p:ph type="title"/>
          </p:nvPr>
        </p:nvSpPr>
        <p:spPr>
          <a:xfrm>
            <a:off x="1365850" y="447121"/>
            <a:ext cx="6412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es la programación?</a:t>
            </a:r>
            <a:endParaRPr/>
          </a:p>
        </p:txBody>
      </p:sp>
      <p:sp>
        <p:nvSpPr>
          <p:cNvPr id="1302" name="Google Shape;1302;p52"/>
          <p:cNvSpPr txBox="1">
            <a:spLocks noGrp="1"/>
          </p:cNvSpPr>
          <p:nvPr>
            <p:ph type="body" idx="1"/>
          </p:nvPr>
        </p:nvSpPr>
        <p:spPr>
          <a:xfrm>
            <a:off x="720000" y="1200975"/>
            <a:ext cx="3697800" cy="33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highlight>
                  <a:schemeClr val="lt2"/>
                </a:highlight>
              </a:rPr>
              <a:t>¿Qué entienden por programar?</a:t>
            </a:r>
            <a:endParaRPr b="1">
              <a:highlight>
                <a:schemeClr val="lt2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Definición simple: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Dar instrucciones a la computadora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programación es el proceso de darle instrucciones a una computadora para que haga lo que queremos. Es como darle una receta a un robot: si le damos los pasos correctos, podrá preparar una comida deliciosa (o en nuestro caso, ejecutar un programa).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Debemos escribir instrucciones precisas en un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lenguaje de programación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que hagan lo que queremos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3" name="Google Shape;1303;p52"/>
          <p:cNvGrpSpPr/>
          <p:nvPr/>
        </p:nvGrpSpPr>
        <p:grpSpPr>
          <a:xfrm>
            <a:off x="7631947" y="649694"/>
            <a:ext cx="636814" cy="120078"/>
            <a:chOff x="8209059" y="198000"/>
            <a:chExt cx="636814" cy="120078"/>
          </a:xfrm>
        </p:grpSpPr>
        <p:sp>
          <p:nvSpPr>
            <p:cNvPr id="1304" name="Google Shape;1304;p52"/>
            <p:cNvSpPr/>
            <p:nvPr/>
          </p:nvSpPr>
          <p:spPr>
            <a:xfrm>
              <a:off x="8466925" y="198000"/>
              <a:ext cx="121068" cy="120078"/>
            </a:xfrm>
            <a:custGeom>
              <a:avLst/>
              <a:gdLst/>
              <a:ahLst/>
              <a:cxnLst/>
              <a:rect l="l" t="t" r="r" b="b"/>
              <a:pathLst>
                <a:path w="3059" h="3034" extrusionOk="0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2"/>
            <p:cNvSpPr/>
            <p:nvPr/>
          </p:nvSpPr>
          <p:spPr>
            <a:xfrm>
              <a:off x="8725834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2"/>
            <p:cNvSpPr/>
            <p:nvPr/>
          </p:nvSpPr>
          <p:spPr>
            <a:xfrm>
              <a:off x="8209059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7" name="Google Shape;13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700" y="1168358"/>
            <a:ext cx="4045502" cy="3391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53"/>
          <p:cNvSpPr txBox="1">
            <a:spLocks noGrp="1"/>
          </p:cNvSpPr>
          <p:nvPr>
            <p:ph type="subTitle" idx="2"/>
          </p:nvPr>
        </p:nvSpPr>
        <p:spPr>
          <a:xfrm>
            <a:off x="4131100" y="618625"/>
            <a:ext cx="45516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Unity es un motor de desarrollo de software, ampliamente utilizado para crear videojuegos y otras experiencias interactivas en 2D y 3D, así como aplicaciones de realidad aumentada (RA) y realidad virtual (RV). </a:t>
            </a:r>
            <a:endParaRPr/>
          </a:p>
        </p:txBody>
      </p:sp>
      <p:sp>
        <p:nvSpPr>
          <p:cNvPr id="1313" name="Google Shape;1313;p53"/>
          <p:cNvSpPr txBox="1">
            <a:spLocks noGrp="1"/>
          </p:cNvSpPr>
          <p:nvPr>
            <p:ph type="subTitle" idx="4"/>
          </p:nvPr>
        </p:nvSpPr>
        <p:spPr>
          <a:xfrm>
            <a:off x="6017905" y="3019309"/>
            <a:ext cx="2331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53"/>
          <p:cNvSpPr txBox="1">
            <a:spLocks noGrp="1"/>
          </p:cNvSpPr>
          <p:nvPr>
            <p:ph type="subTitle" idx="5"/>
          </p:nvPr>
        </p:nvSpPr>
        <p:spPr>
          <a:xfrm>
            <a:off x="6017905" y="3413502"/>
            <a:ext cx="23310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53"/>
          <p:cNvSpPr txBox="1">
            <a:spLocks noGrp="1"/>
          </p:cNvSpPr>
          <p:nvPr>
            <p:ph type="title" idx="6"/>
          </p:nvPr>
        </p:nvSpPr>
        <p:spPr>
          <a:xfrm>
            <a:off x="6913555" y="2229958"/>
            <a:ext cx="5397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53"/>
          <p:cNvSpPr txBox="1">
            <a:spLocks noGrp="1"/>
          </p:cNvSpPr>
          <p:nvPr>
            <p:ph type="title" idx="9"/>
          </p:nvPr>
        </p:nvSpPr>
        <p:spPr>
          <a:xfrm>
            <a:off x="4272162" y="2229958"/>
            <a:ext cx="5397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7" name="Google Shape;13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5" y="111475"/>
            <a:ext cx="3765051" cy="21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325" y="2083287"/>
            <a:ext cx="4591499" cy="286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53"/>
          <p:cNvSpPr txBox="1"/>
          <p:nvPr/>
        </p:nvSpPr>
        <p:spPr>
          <a:xfrm>
            <a:off x="258350" y="2877675"/>
            <a:ext cx="3231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Unity es una herramienta versátil y poderosa que permite a los creadores dar vida a sus ideas interactivas en una variedad de plataformas y formatos. En este caso haremos </a:t>
            </a:r>
            <a:r>
              <a:rPr lang="en" sz="1350" b="1">
                <a:solidFill>
                  <a:srgbClr val="001D35"/>
                </a:solidFill>
                <a:highlight>
                  <a:srgbClr val="FFFFFF"/>
                </a:highlight>
              </a:rPr>
              <a:t>un videojuego en 2D</a:t>
            </a:r>
            <a:endParaRPr b="1"/>
          </a:p>
        </p:txBody>
      </p:sp>
      <p:pic>
        <p:nvPicPr>
          <p:cNvPr id="1320" name="Google Shape;1320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1100" y="1517550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0800" y="1517550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7014" y="1536453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6725" y="1536450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950" y="1536450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2650" y="1536450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2350" y="1536450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8564" y="1555353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8275" y="1555350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9363" y="53600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9063" y="53600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5276" y="72503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4988" y="72500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1213" y="72500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0913" y="72500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0613" y="72500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6826" y="91403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6538" y="91400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7800" y="2332525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414" y="2351428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8125" y="2351425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4350" y="2351425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4050" y="2351425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3750" y="2351425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9964" y="2370328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9675" y="2370325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1850" y="4234650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64" y="4253553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075" y="4253550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0300" y="4253550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000" y="4253550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9700" y="4253550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5914" y="4272453"/>
            <a:ext cx="53970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53" title="coin-flip-54-pixel-art-titl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5625" y="4272450"/>
            <a:ext cx="539700" cy="4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54"/>
          <p:cNvSpPr/>
          <p:nvPr/>
        </p:nvSpPr>
        <p:spPr>
          <a:xfrm>
            <a:off x="4132367" y="1702154"/>
            <a:ext cx="819300" cy="819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54"/>
          <p:cNvSpPr/>
          <p:nvPr/>
        </p:nvSpPr>
        <p:spPr>
          <a:xfrm>
            <a:off x="1490975" y="1693213"/>
            <a:ext cx="819300" cy="819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54"/>
          <p:cNvSpPr/>
          <p:nvPr/>
        </p:nvSpPr>
        <p:spPr>
          <a:xfrm>
            <a:off x="6773755" y="1693213"/>
            <a:ext cx="819300" cy="819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54"/>
          <p:cNvSpPr/>
          <p:nvPr/>
        </p:nvSpPr>
        <p:spPr>
          <a:xfrm>
            <a:off x="714799" y="474832"/>
            <a:ext cx="7704000" cy="469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54"/>
          <p:cNvSpPr txBox="1">
            <a:spLocks noGrp="1"/>
          </p:cNvSpPr>
          <p:nvPr>
            <p:ph type="title"/>
          </p:nvPr>
        </p:nvSpPr>
        <p:spPr>
          <a:xfrm>
            <a:off x="720000" y="446798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c# el lenguaje de unity</a:t>
            </a:r>
            <a:endParaRPr/>
          </a:p>
        </p:txBody>
      </p:sp>
      <p:sp>
        <p:nvSpPr>
          <p:cNvPr id="1363" name="Google Shape;1363;p54"/>
          <p:cNvSpPr txBox="1">
            <a:spLocks noGrp="1"/>
          </p:cNvSpPr>
          <p:nvPr>
            <p:ph type="subTitle" idx="1"/>
          </p:nvPr>
        </p:nvSpPr>
        <p:spPr>
          <a:xfrm>
            <a:off x="735125" y="2638309"/>
            <a:ext cx="2331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es c#?</a:t>
            </a:r>
            <a:endParaRPr/>
          </a:p>
        </p:txBody>
      </p:sp>
      <p:sp>
        <p:nvSpPr>
          <p:cNvPr id="1364" name="Google Shape;1364;p54"/>
          <p:cNvSpPr txBox="1">
            <a:spLocks noGrp="1"/>
          </p:cNvSpPr>
          <p:nvPr>
            <p:ph type="title" idx="3"/>
          </p:nvPr>
        </p:nvSpPr>
        <p:spPr>
          <a:xfrm>
            <a:off x="1630775" y="1848958"/>
            <a:ext cx="5397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365" name="Google Shape;1365;p54"/>
          <p:cNvSpPr txBox="1">
            <a:spLocks noGrp="1"/>
          </p:cNvSpPr>
          <p:nvPr>
            <p:ph type="subTitle" idx="4"/>
          </p:nvPr>
        </p:nvSpPr>
        <p:spPr>
          <a:xfrm>
            <a:off x="6017905" y="2638309"/>
            <a:ext cx="2331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Ventajas de aprender</a:t>
            </a:r>
            <a:endParaRPr/>
          </a:p>
        </p:txBody>
      </p:sp>
      <p:sp>
        <p:nvSpPr>
          <p:cNvPr id="1366" name="Google Shape;1366;p54"/>
          <p:cNvSpPr txBox="1">
            <a:spLocks noGrp="1"/>
          </p:cNvSpPr>
          <p:nvPr>
            <p:ph type="title" idx="6"/>
          </p:nvPr>
        </p:nvSpPr>
        <p:spPr>
          <a:xfrm>
            <a:off x="6913555" y="1848958"/>
            <a:ext cx="5397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367" name="Google Shape;1367;p54"/>
          <p:cNvSpPr txBox="1">
            <a:spLocks noGrp="1"/>
          </p:cNvSpPr>
          <p:nvPr>
            <p:ph type="subTitle" idx="7"/>
          </p:nvPr>
        </p:nvSpPr>
        <p:spPr>
          <a:xfrm>
            <a:off x="3376512" y="2638309"/>
            <a:ext cx="2331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Usos </a:t>
            </a:r>
            <a:endParaRPr/>
          </a:p>
        </p:txBody>
      </p:sp>
      <p:sp>
        <p:nvSpPr>
          <p:cNvPr id="1368" name="Google Shape;1368;p54"/>
          <p:cNvSpPr txBox="1">
            <a:spLocks noGrp="1"/>
          </p:cNvSpPr>
          <p:nvPr>
            <p:ph type="title" idx="9"/>
          </p:nvPr>
        </p:nvSpPr>
        <p:spPr>
          <a:xfrm>
            <a:off x="4272162" y="1848958"/>
            <a:ext cx="5397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grpSp>
        <p:nvGrpSpPr>
          <p:cNvPr id="1369" name="Google Shape;1369;p54"/>
          <p:cNvGrpSpPr/>
          <p:nvPr/>
        </p:nvGrpSpPr>
        <p:grpSpPr>
          <a:xfrm>
            <a:off x="7631947" y="649694"/>
            <a:ext cx="636814" cy="120078"/>
            <a:chOff x="8209059" y="198000"/>
            <a:chExt cx="636814" cy="120078"/>
          </a:xfrm>
        </p:grpSpPr>
        <p:sp>
          <p:nvSpPr>
            <p:cNvPr id="1370" name="Google Shape;1370;p54"/>
            <p:cNvSpPr/>
            <p:nvPr/>
          </p:nvSpPr>
          <p:spPr>
            <a:xfrm>
              <a:off x="8466925" y="198000"/>
              <a:ext cx="121068" cy="120078"/>
            </a:xfrm>
            <a:custGeom>
              <a:avLst/>
              <a:gdLst/>
              <a:ahLst/>
              <a:cxnLst/>
              <a:rect l="l" t="t" r="r" b="b"/>
              <a:pathLst>
                <a:path w="3059" h="3034" extrusionOk="0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4"/>
            <p:cNvSpPr/>
            <p:nvPr/>
          </p:nvSpPr>
          <p:spPr>
            <a:xfrm>
              <a:off x="8725834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4"/>
            <p:cNvSpPr/>
            <p:nvPr/>
          </p:nvSpPr>
          <p:spPr>
            <a:xfrm>
              <a:off x="8209059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3" name="Google Shape;1373;p54"/>
          <p:cNvSpPr txBox="1"/>
          <p:nvPr/>
        </p:nvSpPr>
        <p:spPr>
          <a:xfrm>
            <a:off x="609325" y="3233875"/>
            <a:ext cx="23310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C# (C Sharp) es un lenguaje de programación orientado a objetos, multiplataforma y de código abierto.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4" name="Google Shape;1374;p54"/>
          <p:cNvSpPr txBox="1"/>
          <p:nvPr/>
        </p:nvSpPr>
        <p:spPr>
          <a:xfrm>
            <a:off x="3292000" y="3278975"/>
            <a:ext cx="2837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Desarrollo de aplicaciones, videojuegos (Unity), inteligencia artificial, etc.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5" name="Google Shape;1375;p54"/>
          <p:cNvSpPr txBox="1"/>
          <p:nvPr/>
        </p:nvSpPr>
        <p:spPr>
          <a:xfrm>
            <a:off x="6186325" y="3233875"/>
            <a:ext cx="24837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Lenguaje estructurado, tipado y ampliamente usado en la industria.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55"/>
          <p:cNvSpPr txBox="1">
            <a:spLocks noGrp="1"/>
          </p:cNvSpPr>
          <p:nvPr>
            <p:ph type="title"/>
          </p:nvPr>
        </p:nvSpPr>
        <p:spPr>
          <a:xfrm>
            <a:off x="3622950" y="1223575"/>
            <a:ext cx="3918600" cy="120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"La ciencia y la programación no tienen género; son el puente hacia un futuro construido por la creatividad, la pasión y la inteligencia de todos." </a:t>
            </a:r>
            <a:endParaRPr/>
          </a:p>
        </p:txBody>
      </p:sp>
      <p:sp>
        <p:nvSpPr>
          <p:cNvPr id="1381" name="Google Shape;1381;p55"/>
          <p:cNvSpPr txBox="1">
            <a:spLocks noGrp="1"/>
          </p:cNvSpPr>
          <p:nvPr>
            <p:ph type="title" idx="2"/>
          </p:nvPr>
        </p:nvSpPr>
        <p:spPr>
          <a:xfrm>
            <a:off x="1638750" y="3953577"/>
            <a:ext cx="5866500" cy="40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—ADA LOVELACE</a:t>
            </a:r>
            <a:endParaRPr/>
          </a:p>
        </p:txBody>
      </p:sp>
      <p:grpSp>
        <p:nvGrpSpPr>
          <p:cNvPr id="1382" name="Google Shape;1382;p55"/>
          <p:cNvGrpSpPr/>
          <p:nvPr/>
        </p:nvGrpSpPr>
        <p:grpSpPr>
          <a:xfrm>
            <a:off x="6531622" y="646963"/>
            <a:ext cx="636814" cy="120078"/>
            <a:chOff x="8209059" y="198000"/>
            <a:chExt cx="636814" cy="120078"/>
          </a:xfrm>
        </p:grpSpPr>
        <p:sp>
          <p:nvSpPr>
            <p:cNvPr id="1383" name="Google Shape;1383;p55"/>
            <p:cNvSpPr/>
            <p:nvPr/>
          </p:nvSpPr>
          <p:spPr>
            <a:xfrm>
              <a:off x="8466925" y="198000"/>
              <a:ext cx="121068" cy="120078"/>
            </a:xfrm>
            <a:custGeom>
              <a:avLst/>
              <a:gdLst/>
              <a:ahLst/>
              <a:cxnLst/>
              <a:rect l="l" t="t" r="r" b="b"/>
              <a:pathLst>
                <a:path w="3059" h="3034" extrusionOk="0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5"/>
            <p:cNvSpPr/>
            <p:nvPr/>
          </p:nvSpPr>
          <p:spPr>
            <a:xfrm>
              <a:off x="8725834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5"/>
            <p:cNvSpPr/>
            <p:nvPr/>
          </p:nvSpPr>
          <p:spPr>
            <a:xfrm>
              <a:off x="8209059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6" name="Google Shape;13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824" y="1121375"/>
            <a:ext cx="2237125" cy="32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1" name="Google Shape;1391;p56"/>
          <p:cNvGrpSpPr/>
          <p:nvPr/>
        </p:nvGrpSpPr>
        <p:grpSpPr>
          <a:xfrm>
            <a:off x="6531622" y="646963"/>
            <a:ext cx="636814" cy="120078"/>
            <a:chOff x="8209059" y="198000"/>
            <a:chExt cx="636814" cy="120078"/>
          </a:xfrm>
        </p:grpSpPr>
        <p:sp>
          <p:nvSpPr>
            <p:cNvPr id="1392" name="Google Shape;1392;p56"/>
            <p:cNvSpPr/>
            <p:nvPr/>
          </p:nvSpPr>
          <p:spPr>
            <a:xfrm>
              <a:off x="8466925" y="198000"/>
              <a:ext cx="121068" cy="120078"/>
            </a:xfrm>
            <a:custGeom>
              <a:avLst/>
              <a:gdLst/>
              <a:ahLst/>
              <a:cxnLst/>
              <a:rect l="l" t="t" r="r" b="b"/>
              <a:pathLst>
                <a:path w="3059" h="3034" extrusionOk="0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6"/>
            <p:cNvSpPr/>
            <p:nvPr/>
          </p:nvSpPr>
          <p:spPr>
            <a:xfrm>
              <a:off x="8725834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6"/>
            <p:cNvSpPr/>
            <p:nvPr/>
          </p:nvSpPr>
          <p:spPr>
            <a:xfrm>
              <a:off x="8209059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5" name="Google Shape;13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500" y="767055"/>
            <a:ext cx="3621175" cy="35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56"/>
          <p:cNvSpPr txBox="1"/>
          <p:nvPr/>
        </p:nvSpPr>
        <p:spPr>
          <a:xfrm flipH="1">
            <a:off x="1538150" y="4387100"/>
            <a:ext cx="65217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Link: https://github.com/DanielCeballosUc/MarioLikeGame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ernational Programmers Day XL by Slidesgo">
  <a:themeElements>
    <a:clrScheme name="Simple Light">
      <a:dk1>
        <a:srgbClr val="FFFFFF"/>
      </a:dk1>
      <a:lt1>
        <a:srgbClr val="FFFFFF"/>
      </a:lt1>
      <a:dk2>
        <a:srgbClr val="011635"/>
      </a:dk2>
      <a:lt2>
        <a:srgbClr val="F99AAA"/>
      </a:lt2>
      <a:accent1>
        <a:srgbClr val="F9CAD2"/>
      </a:accent1>
      <a:accent2>
        <a:srgbClr val="F4DC90"/>
      </a:accent2>
      <a:accent3>
        <a:srgbClr val="00CFBE"/>
      </a:accent3>
      <a:accent4>
        <a:srgbClr val="8791FF"/>
      </a:accent4>
      <a:accent5>
        <a:srgbClr val="5863E0"/>
      </a:accent5>
      <a:accent6>
        <a:srgbClr val="011635"/>
      </a:accent6>
      <a:hlink>
        <a:srgbClr val="8492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</Words>
  <Application>Microsoft Office PowerPoint</Application>
  <PresentationFormat>Presentación en pantalla (16:9)</PresentationFormat>
  <Paragraphs>43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21" baseType="lpstr">
      <vt:lpstr>Arial</vt:lpstr>
      <vt:lpstr>Bebas Neue</vt:lpstr>
      <vt:lpstr>Times New Roman</vt:lpstr>
      <vt:lpstr>Roboto Condensed Light</vt:lpstr>
      <vt:lpstr>Black Han Sans</vt:lpstr>
      <vt:lpstr>Calibri</vt:lpstr>
      <vt:lpstr>Albert Sans</vt:lpstr>
      <vt:lpstr>Open Sans</vt:lpstr>
      <vt:lpstr>Quicksand</vt:lpstr>
      <vt:lpstr>Livvic</vt:lpstr>
      <vt:lpstr>International Programmers Day XL by Slidesgo</vt:lpstr>
      <vt:lpstr>Presentación de PowerPoint</vt:lpstr>
      <vt:lpstr>¡Buenos días!</vt:lpstr>
      <vt:lpstr>Presentación de PowerPoint</vt:lpstr>
      <vt:lpstr>Nos emociona muchísimo que formen parte de esta experiencia. A lo largo de este taller, aprenderán desde los fundamentos de la programación hasta la creación de su primer videojuego en C#.  Sabemos que muchos de ustedes están dando sus primeros pasos en este mundo, y por eso, estamos aquí para guiarlos en cada parte del proceso.</vt:lpstr>
      <vt:lpstr>¿que es la programación?</vt:lpstr>
      <vt:lpstr>Presentación de PowerPoint</vt:lpstr>
      <vt:lpstr>c# el lenguaje de unity</vt:lpstr>
      <vt:lpstr>"La ciencia y la programación no tienen género; son el puente hacia un futuro construido por la creatividad, la pasión y la inteligencia de todos."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Daniel Ceballos</cp:lastModifiedBy>
  <cp:revision>1</cp:revision>
  <dcterms:modified xsi:type="dcterms:W3CDTF">2025-09-26T21:35:16Z</dcterms:modified>
</cp:coreProperties>
</file>